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Default Extension="png" ContentType="image/png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handoutMasterIdLst>
    <p:handoutMasterId r:id="rId18"/>
  </p:handoutMasterIdLst>
  <p:sldIdLst>
    <p:sldId id="256" r:id="rId2"/>
    <p:sldId id="276" r:id="rId3"/>
    <p:sldId id="275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9" r:id="rId12"/>
    <p:sldId id="273" r:id="rId13"/>
    <p:sldId id="270" r:id="rId14"/>
    <p:sldId id="266" r:id="rId15"/>
    <p:sldId id="277" r:id="rId1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2670F"/>
    <a:srgbClr val="0070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90" autoAdjust="0"/>
  </p:normalViewPr>
  <p:slideViewPr>
    <p:cSldViewPr>
      <p:cViewPr varScale="1">
        <p:scale>
          <a:sx n="100" d="100"/>
          <a:sy n="100" d="100"/>
        </p:scale>
        <p:origin x="-702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7896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4115483-47D6-47CB-89B9-C2FF8A40B7A5}" type="doc">
      <dgm:prSet loTypeId="urn:microsoft.com/office/officeart/2005/8/layout/radial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F95591D4-8857-4EF3-BD65-2F76719F7BD0}">
      <dgm:prSet phldrT="[Texte]" custT="1"/>
      <dgm:spPr>
        <a:solidFill>
          <a:srgbClr val="22670F">
            <a:alpha val="49804"/>
          </a:srgbClr>
        </a:solidFill>
      </dgm:spPr>
      <dgm:t>
        <a:bodyPr/>
        <a:lstStyle/>
        <a:p>
          <a:r>
            <a:rPr lang="fr-FR" sz="3200" dirty="0" smtClean="0"/>
            <a:t>ISG Alumni</a:t>
          </a:r>
          <a:endParaRPr lang="fr-FR" sz="3200" dirty="0"/>
        </a:p>
      </dgm:t>
    </dgm:pt>
    <dgm:pt modelId="{11A368EC-33C1-4151-A9BD-E48C99ACE096}" type="parTrans" cxnId="{4BFE09E3-7F01-46FE-8168-0D6B8BB4DBD0}">
      <dgm:prSet/>
      <dgm:spPr/>
      <dgm:t>
        <a:bodyPr/>
        <a:lstStyle/>
        <a:p>
          <a:endParaRPr lang="fr-FR"/>
        </a:p>
      </dgm:t>
    </dgm:pt>
    <dgm:pt modelId="{FE9168BB-C6FD-49BD-8D9B-1AE929586FFF}" type="sibTrans" cxnId="{4BFE09E3-7F01-46FE-8168-0D6B8BB4DBD0}">
      <dgm:prSet/>
      <dgm:spPr/>
      <dgm:t>
        <a:bodyPr/>
        <a:lstStyle/>
        <a:p>
          <a:endParaRPr lang="fr-FR"/>
        </a:p>
      </dgm:t>
    </dgm:pt>
    <dgm:pt modelId="{2DBCB6DB-13A8-44F7-9EE6-971E03A5F66C}">
      <dgm:prSet phldrT="[Texte]" custT="1"/>
      <dgm:spPr>
        <a:solidFill>
          <a:schemeClr val="accent3">
            <a:alpha val="50000"/>
          </a:schemeClr>
        </a:solidFill>
      </dgm:spPr>
      <dgm:t>
        <a:bodyPr/>
        <a:lstStyle/>
        <a:p>
          <a:pPr algn="ctr"/>
          <a:r>
            <a:rPr lang="fr-FR" sz="1200" b="1" dirty="0" smtClean="0"/>
            <a:t>19300 Diplômés:</a:t>
          </a:r>
          <a:endParaRPr lang="fr-FR" sz="1200" b="1" dirty="0"/>
        </a:p>
      </dgm:t>
    </dgm:pt>
    <dgm:pt modelId="{F808E165-1754-4F53-850D-54B051745034}" type="parTrans" cxnId="{CD4E4559-B65E-4B6A-A6D5-7453CA91F410}">
      <dgm:prSet/>
      <dgm:spPr/>
      <dgm:t>
        <a:bodyPr/>
        <a:lstStyle/>
        <a:p>
          <a:endParaRPr lang="fr-FR"/>
        </a:p>
      </dgm:t>
    </dgm:pt>
    <dgm:pt modelId="{51FD766E-4633-402A-A86E-C58330ED3C6B}" type="sibTrans" cxnId="{CD4E4559-B65E-4B6A-A6D5-7453CA91F410}">
      <dgm:prSet/>
      <dgm:spPr/>
      <dgm:t>
        <a:bodyPr/>
        <a:lstStyle/>
        <a:p>
          <a:endParaRPr lang="fr-FR"/>
        </a:p>
      </dgm:t>
    </dgm:pt>
    <dgm:pt modelId="{EF254715-B2EC-4741-8217-7AA403DB9FEC}">
      <dgm:prSet phldrT="[Texte]" phldr="1"/>
      <dgm:spPr/>
      <dgm:t>
        <a:bodyPr/>
        <a:lstStyle/>
        <a:p>
          <a:endParaRPr lang="fr-FR" dirty="0"/>
        </a:p>
      </dgm:t>
    </dgm:pt>
    <dgm:pt modelId="{C9700CCB-0297-44BE-A4D3-37C1C17C5083}" type="parTrans" cxnId="{A7936E62-55F4-4A97-842B-A6830000143C}">
      <dgm:prSet/>
      <dgm:spPr/>
      <dgm:t>
        <a:bodyPr/>
        <a:lstStyle/>
        <a:p>
          <a:endParaRPr lang="fr-FR"/>
        </a:p>
      </dgm:t>
    </dgm:pt>
    <dgm:pt modelId="{0A3A9495-B190-4528-B4D8-37EEF18BC1F4}" type="sibTrans" cxnId="{A7936E62-55F4-4A97-842B-A6830000143C}">
      <dgm:prSet/>
      <dgm:spPr/>
      <dgm:t>
        <a:bodyPr/>
        <a:lstStyle/>
        <a:p>
          <a:endParaRPr lang="fr-FR"/>
        </a:p>
      </dgm:t>
    </dgm:pt>
    <dgm:pt modelId="{1F41A35A-6A4A-4261-9A7F-A0868084CABA}">
      <dgm:prSet phldrT="[Texte]" custT="1"/>
      <dgm:spPr>
        <a:solidFill>
          <a:schemeClr val="accent3">
            <a:alpha val="50000"/>
          </a:schemeClr>
        </a:solidFill>
      </dgm:spPr>
      <dgm:t>
        <a:bodyPr/>
        <a:lstStyle/>
        <a:p>
          <a:r>
            <a:rPr lang="fr-FR" sz="1200" b="1" dirty="0" smtClean="0"/>
            <a:t>Un Bureau Bénévole</a:t>
          </a:r>
          <a:endParaRPr lang="fr-FR" sz="1200" dirty="0"/>
        </a:p>
      </dgm:t>
    </dgm:pt>
    <dgm:pt modelId="{23A16976-EDD7-4146-A4CF-5E3F76D4186D}" type="parTrans" cxnId="{1BEBFB6C-6F8E-4A22-8F0D-FB1D11085F6C}">
      <dgm:prSet/>
      <dgm:spPr/>
      <dgm:t>
        <a:bodyPr/>
        <a:lstStyle/>
        <a:p>
          <a:endParaRPr lang="fr-FR"/>
        </a:p>
      </dgm:t>
    </dgm:pt>
    <dgm:pt modelId="{E8D59C68-DDFB-4D42-9399-08C590EDF34D}" type="sibTrans" cxnId="{1BEBFB6C-6F8E-4A22-8F0D-FB1D11085F6C}">
      <dgm:prSet/>
      <dgm:spPr/>
      <dgm:t>
        <a:bodyPr/>
        <a:lstStyle/>
        <a:p>
          <a:endParaRPr lang="fr-FR"/>
        </a:p>
      </dgm:t>
    </dgm:pt>
    <dgm:pt modelId="{3B03921B-1C90-4A44-A629-47B5C80C67AE}">
      <dgm:prSet phldrT="[Texte]" custT="1"/>
      <dgm:spPr>
        <a:solidFill>
          <a:schemeClr val="accent3">
            <a:alpha val="50000"/>
          </a:schemeClr>
        </a:solidFill>
      </dgm:spPr>
      <dgm:t>
        <a:bodyPr/>
        <a:lstStyle/>
        <a:p>
          <a:r>
            <a:rPr lang="fr-FR" sz="1200" b="1" dirty="0" smtClean="0"/>
            <a:t>2 Permanentes: </a:t>
          </a:r>
        </a:p>
        <a:p>
          <a:r>
            <a:rPr lang="fr-FR" sz="1200" dirty="0" smtClean="0"/>
            <a:t>Service Carrières: </a:t>
          </a:r>
          <a:br>
            <a:rPr lang="fr-FR" sz="1200" dirty="0" smtClean="0"/>
          </a:br>
          <a:r>
            <a:rPr lang="fr-FR" sz="1200" b="1" dirty="0" smtClean="0"/>
            <a:t>Emmanuelle GUILLUY</a:t>
          </a:r>
        </a:p>
        <a:p>
          <a:r>
            <a:rPr lang="fr-FR" sz="1200" dirty="0" smtClean="0"/>
            <a:t>Communication: </a:t>
          </a:r>
        </a:p>
        <a:p>
          <a:r>
            <a:rPr lang="fr-FR" sz="1200" b="1" dirty="0" smtClean="0"/>
            <a:t>Maëva PEREZ</a:t>
          </a:r>
          <a:endParaRPr lang="fr-FR" sz="1200" b="1" dirty="0"/>
        </a:p>
      </dgm:t>
    </dgm:pt>
    <dgm:pt modelId="{7859BE76-CFB1-4450-BA1F-F8EB2DFB4378}" type="parTrans" cxnId="{AFAF71C9-25D2-4E4D-AB61-423A8D6C449E}">
      <dgm:prSet/>
      <dgm:spPr/>
      <dgm:t>
        <a:bodyPr/>
        <a:lstStyle/>
        <a:p>
          <a:endParaRPr lang="fr-FR"/>
        </a:p>
      </dgm:t>
    </dgm:pt>
    <dgm:pt modelId="{0E4ABAD0-B346-4FC5-A43E-C019D3E87700}" type="sibTrans" cxnId="{AFAF71C9-25D2-4E4D-AB61-423A8D6C449E}">
      <dgm:prSet/>
      <dgm:spPr/>
      <dgm:t>
        <a:bodyPr/>
        <a:lstStyle/>
        <a:p>
          <a:endParaRPr lang="fr-FR"/>
        </a:p>
      </dgm:t>
    </dgm:pt>
    <dgm:pt modelId="{17C2AF2D-3239-4C64-9056-15D2A6C65D37}">
      <dgm:prSet/>
      <dgm:spPr/>
      <dgm:t>
        <a:bodyPr/>
        <a:lstStyle/>
        <a:p>
          <a:endParaRPr lang="fr-FR" dirty="0"/>
        </a:p>
      </dgm:t>
    </dgm:pt>
    <dgm:pt modelId="{78C328F9-136B-4AD9-A948-C97B0C153DA6}" type="parTrans" cxnId="{F9E83AEC-9457-468D-87F3-90546A69AED3}">
      <dgm:prSet/>
      <dgm:spPr/>
      <dgm:t>
        <a:bodyPr/>
        <a:lstStyle/>
        <a:p>
          <a:endParaRPr lang="fr-FR"/>
        </a:p>
      </dgm:t>
    </dgm:pt>
    <dgm:pt modelId="{F06B5B05-BBA2-4026-B4D2-80A0177EBF84}" type="sibTrans" cxnId="{F9E83AEC-9457-468D-87F3-90546A69AED3}">
      <dgm:prSet/>
      <dgm:spPr/>
      <dgm:t>
        <a:bodyPr/>
        <a:lstStyle/>
        <a:p>
          <a:endParaRPr lang="fr-FR"/>
        </a:p>
      </dgm:t>
    </dgm:pt>
    <dgm:pt modelId="{57D7805E-970E-49F5-BF7E-4D0F0B192404}">
      <dgm:prSet phldrT="[Texte]"/>
      <dgm:spPr/>
      <dgm:t>
        <a:bodyPr/>
        <a:lstStyle/>
        <a:p>
          <a:endParaRPr lang="fr-FR" dirty="0"/>
        </a:p>
      </dgm:t>
    </dgm:pt>
    <dgm:pt modelId="{4A767DE8-83C5-43F5-9604-4D86BA1A01E3}" type="parTrans" cxnId="{79A8D4D7-D776-4932-8C6E-E5F1CC83392B}">
      <dgm:prSet/>
      <dgm:spPr/>
      <dgm:t>
        <a:bodyPr/>
        <a:lstStyle/>
        <a:p>
          <a:endParaRPr lang="fr-FR"/>
        </a:p>
      </dgm:t>
    </dgm:pt>
    <dgm:pt modelId="{F030BE45-21A3-454E-A6D1-54D882FE4D17}" type="sibTrans" cxnId="{79A8D4D7-D776-4932-8C6E-E5F1CC83392B}">
      <dgm:prSet/>
      <dgm:spPr/>
      <dgm:t>
        <a:bodyPr/>
        <a:lstStyle/>
        <a:p>
          <a:endParaRPr lang="fr-FR"/>
        </a:p>
      </dgm:t>
    </dgm:pt>
    <dgm:pt modelId="{3DF1CB5C-F7B5-4487-A128-D02491C4E764}">
      <dgm:prSet phldrT="[Texte]" custT="1"/>
      <dgm:spPr>
        <a:solidFill>
          <a:schemeClr val="accent3">
            <a:alpha val="50000"/>
          </a:schemeClr>
        </a:solidFill>
      </dgm:spPr>
      <dgm:t>
        <a:bodyPr/>
        <a:lstStyle/>
        <a:p>
          <a:pPr algn="ctr"/>
          <a:r>
            <a:rPr lang="fr-FR" sz="1200" b="1" dirty="0" smtClean="0"/>
            <a:t>Président:</a:t>
          </a:r>
        </a:p>
        <a:p>
          <a:pPr algn="ctr"/>
          <a:r>
            <a:rPr lang="fr-FR" sz="1200" b="1" dirty="0" smtClean="0"/>
            <a:t> Christophe </a:t>
          </a:r>
          <a:r>
            <a:rPr lang="fr-FR" sz="1200" b="1" dirty="0" err="1" smtClean="0"/>
            <a:t>Estivin</a:t>
          </a:r>
          <a:r>
            <a:rPr lang="fr-FR" sz="1200" b="1" dirty="0" smtClean="0"/>
            <a:t> </a:t>
          </a:r>
        </a:p>
        <a:p>
          <a:pPr algn="ctr"/>
          <a:r>
            <a:rPr lang="fr-FR" sz="1200" dirty="0" smtClean="0"/>
            <a:t>(ISG 87)</a:t>
          </a:r>
          <a:endParaRPr lang="fr-FR" sz="1200" b="1" dirty="0"/>
        </a:p>
      </dgm:t>
    </dgm:pt>
    <dgm:pt modelId="{B5674451-8595-4A55-BEDB-778B36DE8A41}" type="parTrans" cxnId="{06FA5F1F-4682-428C-A48E-88AF098300EF}">
      <dgm:prSet/>
      <dgm:spPr/>
      <dgm:t>
        <a:bodyPr/>
        <a:lstStyle/>
        <a:p>
          <a:endParaRPr lang="fr-FR"/>
        </a:p>
      </dgm:t>
    </dgm:pt>
    <dgm:pt modelId="{E1DE15BB-A19D-408F-B865-69B70B502A75}" type="sibTrans" cxnId="{06FA5F1F-4682-428C-A48E-88AF098300EF}">
      <dgm:prSet/>
      <dgm:spPr/>
      <dgm:t>
        <a:bodyPr/>
        <a:lstStyle/>
        <a:p>
          <a:endParaRPr lang="fr-FR"/>
        </a:p>
      </dgm:t>
    </dgm:pt>
    <dgm:pt modelId="{CE2EE9D0-0629-475A-8E6B-D5193958940E}">
      <dgm:prSet phldrT="[Texte]" custT="1"/>
      <dgm:spPr>
        <a:solidFill>
          <a:schemeClr val="accent3">
            <a:alpha val="50000"/>
          </a:schemeClr>
        </a:solidFill>
      </dgm:spPr>
      <dgm:t>
        <a:bodyPr/>
        <a:lstStyle/>
        <a:p>
          <a:pPr algn="ctr"/>
          <a:r>
            <a:rPr lang="fr-FR" sz="1200" b="0" dirty="0" smtClean="0"/>
            <a:t>PGE</a:t>
          </a:r>
          <a:endParaRPr lang="fr-FR" sz="1200" b="0" dirty="0"/>
        </a:p>
      </dgm:t>
    </dgm:pt>
    <dgm:pt modelId="{66A22FF0-1CA2-40DA-806F-F4D9AC44EEBA}" type="parTrans" cxnId="{61DC4570-DC02-4FBD-A476-F639CD09672C}">
      <dgm:prSet/>
      <dgm:spPr/>
      <dgm:t>
        <a:bodyPr/>
        <a:lstStyle/>
        <a:p>
          <a:endParaRPr lang="fr-FR"/>
        </a:p>
      </dgm:t>
    </dgm:pt>
    <dgm:pt modelId="{3CFAFA9D-F3B7-43B1-9A1F-B4E9139FB813}" type="sibTrans" cxnId="{61DC4570-DC02-4FBD-A476-F639CD09672C}">
      <dgm:prSet/>
      <dgm:spPr/>
      <dgm:t>
        <a:bodyPr/>
        <a:lstStyle/>
        <a:p>
          <a:endParaRPr lang="fr-FR"/>
        </a:p>
      </dgm:t>
    </dgm:pt>
    <dgm:pt modelId="{1831A615-0EEB-4D9A-B4F9-673B0B5ADC16}">
      <dgm:prSet phldrT="[Texte]" custT="1"/>
      <dgm:spPr>
        <a:solidFill>
          <a:schemeClr val="accent3">
            <a:alpha val="50000"/>
          </a:schemeClr>
        </a:solidFill>
      </dgm:spPr>
      <dgm:t>
        <a:bodyPr/>
        <a:lstStyle/>
        <a:p>
          <a:pPr algn="ctr"/>
          <a:r>
            <a:rPr lang="fr-FR" sz="1200" b="0" dirty="0" smtClean="0"/>
            <a:t>MBA</a:t>
          </a:r>
          <a:endParaRPr lang="fr-FR" sz="1200" b="0" dirty="0"/>
        </a:p>
      </dgm:t>
    </dgm:pt>
    <dgm:pt modelId="{097A237E-1049-402E-9589-A2101256519C}" type="parTrans" cxnId="{669491A2-FFEE-4737-9BAF-0BD8480E3EDA}">
      <dgm:prSet/>
      <dgm:spPr/>
      <dgm:t>
        <a:bodyPr/>
        <a:lstStyle/>
        <a:p>
          <a:endParaRPr lang="fr-FR"/>
        </a:p>
      </dgm:t>
    </dgm:pt>
    <dgm:pt modelId="{2ABE0D01-91C3-4FF7-88EB-BF5BB20CAD62}" type="sibTrans" cxnId="{669491A2-FFEE-4737-9BAF-0BD8480E3EDA}">
      <dgm:prSet/>
      <dgm:spPr/>
      <dgm:t>
        <a:bodyPr/>
        <a:lstStyle/>
        <a:p>
          <a:endParaRPr lang="fr-FR"/>
        </a:p>
      </dgm:t>
    </dgm:pt>
    <dgm:pt modelId="{4FEDFBE0-E416-4AD9-90CA-F0A23F909F02}">
      <dgm:prSet phldrT="[Texte]" custT="1"/>
      <dgm:spPr>
        <a:solidFill>
          <a:schemeClr val="accent3">
            <a:alpha val="50000"/>
          </a:schemeClr>
        </a:solidFill>
      </dgm:spPr>
      <dgm:t>
        <a:bodyPr/>
        <a:lstStyle/>
        <a:p>
          <a:r>
            <a:rPr lang="fr-FR" sz="1200" b="1" dirty="0" smtClean="0"/>
            <a:t>Etudiants ISG:</a:t>
          </a:r>
        </a:p>
        <a:p>
          <a:r>
            <a:rPr lang="fr-FR" sz="1200" b="0" dirty="0" smtClean="0"/>
            <a:t>Membres Stagiaires</a:t>
          </a:r>
          <a:endParaRPr lang="fr-FR" sz="1200" b="0" dirty="0"/>
        </a:p>
      </dgm:t>
    </dgm:pt>
    <dgm:pt modelId="{A47BED51-3901-486A-8504-D5BB777774BA}" type="parTrans" cxnId="{3A65AA17-6DA0-4887-A4F9-E2304C971E07}">
      <dgm:prSet/>
      <dgm:spPr/>
      <dgm:t>
        <a:bodyPr/>
        <a:lstStyle/>
        <a:p>
          <a:endParaRPr lang="fr-FR"/>
        </a:p>
      </dgm:t>
    </dgm:pt>
    <dgm:pt modelId="{5CFF4B11-C28E-4C48-BA15-239868C829B7}" type="sibTrans" cxnId="{3A65AA17-6DA0-4887-A4F9-E2304C971E07}">
      <dgm:prSet/>
      <dgm:spPr/>
      <dgm:t>
        <a:bodyPr/>
        <a:lstStyle/>
        <a:p>
          <a:endParaRPr lang="fr-FR"/>
        </a:p>
      </dgm:t>
    </dgm:pt>
    <dgm:pt modelId="{15F8D504-2B37-4414-970F-788305A57F2F}" type="pres">
      <dgm:prSet presAssocID="{34115483-47D6-47CB-89B9-C2FF8A40B7A5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9294C33F-1DA4-4C31-B9A9-3E365B1EA244}" type="pres">
      <dgm:prSet presAssocID="{34115483-47D6-47CB-89B9-C2FF8A40B7A5}" presName="radial" presStyleCnt="0">
        <dgm:presLayoutVars>
          <dgm:animLvl val="ctr"/>
        </dgm:presLayoutVars>
      </dgm:prSet>
      <dgm:spPr/>
    </dgm:pt>
    <dgm:pt modelId="{F060F930-8714-4F91-BC3D-ABF56CAC902E}" type="pres">
      <dgm:prSet presAssocID="{F95591D4-8857-4EF3-BD65-2F76719F7BD0}" presName="centerShape" presStyleLbl="vennNode1" presStyleIdx="0" presStyleCnt="6" custScaleX="99746" custScaleY="63211" custLinFactNeighborX="6594" custLinFactNeighborY="-2000"/>
      <dgm:spPr/>
      <dgm:t>
        <a:bodyPr/>
        <a:lstStyle/>
        <a:p>
          <a:endParaRPr lang="fr-FR"/>
        </a:p>
      </dgm:t>
    </dgm:pt>
    <dgm:pt modelId="{678C6E51-823C-4F6C-B5B4-DDABBAD7B685}" type="pres">
      <dgm:prSet presAssocID="{2DBCB6DB-13A8-44F7-9EE6-971E03A5F66C}" presName="node" presStyleLbl="vennNode1" presStyleIdx="1" presStyleCnt="6" custScaleX="222899" custScaleY="96171" custRadScaleRad="134498" custRadScaleInc="5839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BECBE91-4B24-4771-B6EB-F81B5390EC8D}" type="pres">
      <dgm:prSet presAssocID="{1F41A35A-6A4A-4261-9A7F-A0868084CABA}" presName="node" presStyleLbl="vennNode1" presStyleIdx="2" presStyleCnt="6" custScaleX="134943" custRadScaleRad="173891" custRadScaleInc="3002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9E56AA5-8DEF-4E67-B8D7-82722CA83CDE}" type="pres">
      <dgm:prSet presAssocID="{4FEDFBE0-E416-4AD9-90CA-F0A23F909F02}" presName="node" presStyleLbl="vennNode1" presStyleIdx="3" presStyleCnt="6" custScaleX="147746" custScaleY="98631" custRadScaleRad="141959" custRadScaleInc="23200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CB10C0E-C810-49C1-90A9-4BEE9EF04E99}" type="pres">
      <dgm:prSet presAssocID="{3B03921B-1C90-4A44-A629-47B5C80C67AE}" presName="node" presStyleLbl="vennNode1" presStyleIdx="4" presStyleCnt="6" custScaleX="298402" custScaleY="89831" custRadScaleRad="94756" custRadScaleInc="-6705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D274D87-832E-4632-ADE5-B007765CBF56}" type="pres">
      <dgm:prSet presAssocID="{3DF1CB5C-F7B5-4487-A128-D02491C4E764}" presName="node" presStyleLbl="vennNode1" presStyleIdx="5" presStyleCnt="6" custScaleX="171907" custScaleY="120825" custRadScaleRad="159598" custRadScaleInc="-2320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AFAF71C9-25D2-4E4D-AB61-423A8D6C449E}" srcId="{F95591D4-8857-4EF3-BD65-2F76719F7BD0}" destId="{3B03921B-1C90-4A44-A629-47B5C80C67AE}" srcOrd="3" destOrd="0" parTransId="{7859BE76-CFB1-4450-BA1F-F8EB2DFB4378}" sibTransId="{0E4ABAD0-B346-4FC5-A43E-C019D3E87700}"/>
    <dgm:cxn modelId="{3CBC51F7-2ABB-492F-891D-1EDBA38CE5F4}" type="presOf" srcId="{3DF1CB5C-F7B5-4487-A128-D02491C4E764}" destId="{3D274D87-832E-4632-ADE5-B007765CBF56}" srcOrd="0" destOrd="0" presId="urn:microsoft.com/office/officeart/2005/8/layout/radial3"/>
    <dgm:cxn modelId="{A41099BE-876B-46C5-A2BF-81D025B7C50D}" type="presOf" srcId="{CE2EE9D0-0629-475A-8E6B-D5193958940E}" destId="{678C6E51-823C-4F6C-B5B4-DDABBAD7B685}" srcOrd="0" destOrd="1" presId="urn:microsoft.com/office/officeart/2005/8/layout/radial3"/>
    <dgm:cxn modelId="{79A8D4D7-D776-4932-8C6E-E5F1CC83392B}" srcId="{34115483-47D6-47CB-89B9-C2FF8A40B7A5}" destId="{57D7805E-970E-49F5-BF7E-4D0F0B192404}" srcOrd="1" destOrd="0" parTransId="{4A767DE8-83C5-43F5-9604-4D86BA1A01E3}" sibTransId="{F030BE45-21A3-454E-A6D1-54D882FE4D17}"/>
    <dgm:cxn modelId="{A7936E62-55F4-4A97-842B-A6830000143C}" srcId="{34115483-47D6-47CB-89B9-C2FF8A40B7A5}" destId="{EF254715-B2EC-4741-8217-7AA403DB9FEC}" srcOrd="2" destOrd="0" parTransId="{C9700CCB-0297-44BE-A4D3-37C1C17C5083}" sibTransId="{0A3A9495-B190-4528-B4D8-37EEF18BC1F4}"/>
    <dgm:cxn modelId="{06FA5F1F-4682-428C-A48E-88AF098300EF}" srcId="{F95591D4-8857-4EF3-BD65-2F76719F7BD0}" destId="{3DF1CB5C-F7B5-4487-A128-D02491C4E764}" srcOrd="4" destOrd="0" parTransId="{B5674451-8595-4A55-BEDB-778B36DE8A41}" sibTransId="{E1DE15BB-A19D-408F-B865-69B70B502A75}"/>
    <dgm:cxn modelId="{20C6900E-8458-4E73-8388-01EE3B22E81D}" type="presOf" srcId="{34115483-47D6-47CB-89B9-C2FF8A40B7A5}" destId="{15F8D504-2B37-4414-970F-788305A57F2F}" srcOrd="0" destOrd="0" presId="urn:microsoft.com/office/officeart/2005/8/layout/radial3"/>
    <dgm:cxn modelId="{D48F21DE-3717-44AA-BF03-22FDC350A696}" type="presOf" srcId="{4FEDFBE0-E416-4AD9-90CA-F0A23F909F02}" destId="{09E56AA5-8DEF-4E67-B8D7-82722CA83CDE}" srcOrd="0" destOrd="0" presId="urn:microsoft.com/office/officeart/2005/8/layout/radial3"/>
    <dgm:cxn modelId="{9CA54C50-9F2D-48AC-9768-E43921D6CAD1}" type="presOf" srcId="{2DBCB6DB-13A8-44F7-9EE6-971E03A5F66C}" destId="{678C6E51-823C-4F6C-B5B4-DDABBAD7B685}" srcOrd="0" destOrd="0" presId="urn:microsoft.com/office/officeart/2005/8/layout/radial3"/>
    <dgm:cxn modelId="{61DC4570-DC02-4FBD-A476-F639CD09672C}" srcId="{2DBCB6DB-13A8-44F7-9EE6-971E03A5F66C}" destId="{CE2EE9D0-0629-475A-8E6B-D5193958940E}" srcOrd="0" destOrd="0" parTransId="{66A22FF0-1CA2-40DA-806F-F4D9AC44EEBA}" sibTransId="{3CFAFA9D-F3B7-43B1-9A1F-B4E9139FB813}"/>
    <dgm:cxn modelId="{669491A2-FFEE-4737-9BAF-0BD8480E3EDA}" srcId="{2DBCB6DB-13A8-44F7-9EE6-971E03A5F66C}" destId="{1831A615-0EEB-4D9A-B4F9-673B0B5ADC16}" srcOrd="1" destOrd="0" parTransId="{097A237E-1049-402E-9589-A2101256519C}" sibTransId="{2ABE0D01-91C3-4FF7-88EB-BF5BB20CAD62}"/>
    <dgm:cxn modelId="{3A65AA17-6DA0-4887-A4F9-E2304C971E07}" srcId="{F95591D4-8857-4EF3-BD65-2F76719F7BD0}" destId="{4FEDFBE0-E416-4AD9-90CA-F0A23F909F02}" srcOrd="2" destOrd="0" parTransId="{A47BED51-3901-486A-8504-D5BB777774BA}" sibTransId="{5CFF4B11-C28E-4C48-BA15-239868C829B7}"/>
    <dgm:cxn modelId="{2DF4D5AE-D28E-45CA-B211-4F963F86DAF8}" type="presOf" srcId="{F95591D4-8857-4EF3-BD65-2F76719F7BD0}" destId="{F060F930-8714-4F91-BC3D-ABF56CAC902E}" srcOrd="0" destOrd="0" presId="urn:microsoft.com/office/officeart/2005/8/layout/radial3"/>
    <dgm:cxn modelId="{120D1E97-FB09-455F-8BC6-35A586DEE3B5}" type="presOf" srcId="{3B03921B-1C90-4A44-A629-47B5C80C67AE}" destId="{BCB10C0E-C810-49C1-90A9-4BEE9EF04E99}" srcOrd="0" destOrd="0" presId="urn:microsoft.com/office/officeart/2005/8/layout/radial3"/>
    <dgm:cxn modelId="{1BEBFB6C-6F8E-4A22-8F0D-FB1D11085F6C}" srcId="{F95591D4-8857-4EF3-BD65-2F76719F7BD0}" destId="{1F41A35A-6A4A-4261-9A7F-A0868084CABA}" srcOrd="1" destOrd="0" parTransId="{23A16976-EDD7-4146-A4CF-5E3F76D4186D}" sibTransId="{E8D59C68-DDFB-4D42-9399-08C590EDF34D}"/>
    <dgm:cxn modelId="{CD4E4559-B65E-4B6A-A6D5-7453CA91F410}" srcId="{F95591D4-8857-4EF3-BD65-2F76719F7BD0}" destId="{2DBCB6DB-13A8-44F7-9EE6-971E03A5F66C}" srcOrd="0" destOrd="0" parTransId="{F808E165-1754-4F53-850D-54B051745034}" sibTransId="{51FD766E-4633-402A-A86E-C58330ED3C6B}"/>
    <dgm:cxn modelId="{DD861FB6-86DA-42D0-870A-7CB289EE3FF4}" type="presOf" srcId="{1831A615-0EEB-4D9A-B4F9-673B0B5ADC16}" destId="{678C6E51-823C-4F6C-B5B4-DDABBAD7B685}" srcOrd="0" destOrd="2" presId="urn:microsoft.com/office/officeart/2005/8/layout/radial3"/>
    <dgm:cxn modelId="{F9E83AEC-9457-468D-87F3-90546A69AED3}" srcId="{57D7805E-970E-49F5-BF7E-4D0F0B192404}" destId="{17C2AF2D-3239-4C64-9056-15D2A6C65D37}" srcOrd="0" destOrd="0" parTransId="{78C328F9-136B-4AD9-A948-C97B0C153DA6}" sibTransId="{F06B5B05-BBA2-4026-B4D2-80A0177EBF84}"/>
    <dgm:cxn modelId="{EFD9A580-370D-4AFA-BFE4-2DFE1CD02113}" type="presOf" srcId="{1F41A35A-6A4A-4261-9A7F-A0868084CABA}" destId="{6BECBE91-4B24-4771-B6EB-F81B5390EC8D}" srcOrd="0" destOrd="0" presId="urn:microsoft.com/office/officeart/2005/8/layout/radial3"/>
    <dgm:cxn modelId="{4BFE09E3-7F01-46FE-8168-0D6B8BB4DBD0}" srcId="{34115483-47D6-47CB-89B9-C2FF8A40B7A5}" destId="{F95591D4-8857-4EF3-BD65-2F76719F7BD0}" srcOrd="0" destOrd="0" parTransId="{11A368EC-33C1-4151-A9BD-E48C99ACE096}" sibTransId="{FE9168BB-C6FD-49BD-8D9B-1AE929586FFF}"/>
    <dgm:cxn modelId="{5E965A44-DA4F-4230-9FBB-83B3977125FD}" type="presParOf" srcId="{15F8D504-2B37-4414-970F-788305A57F2F}" destId="{9294C33F-1DA4-4C31-B9A9-3E365B1EA244}" srcOrd="0" destOrd="0" presId="urn:microsoft.com/office/officeart/2005/8/layout/radial3"/>
    <dgm:cxn modelId="{7AA1E9F3-F71F-4B65-8696-5FCE85B772D3}" type="presParOf" srcId="{9294C33F-1DA4-4C31-B9A9-3E365B1EA244}" destId="{F060F930-8714-4F91-BC3D-ABF56CAC902E}" srcOrd="0" destOrd="0" presId="urn:microsoft.com/office/officeart/2005/8/layout/radial3"/>
    <dgm:cxn modelId="{9801AE06-D989-4939-95C3-F66D6FF8BC1D}" type="presParOf" srcId="{9294C33F-1DA4-4C31-B9A9-3E365B1EA244}" destId="{678C6E51-823C-4F6C-B5B4-DDABBAD7B685}" srcOrd="1" destOrd="0" presId="urn:microsoft.com/office/officeart/2005/8/layout/radial3"/>
    <dgm:cxn modelId="{9AD75972-B40A-4C53-94B3-D7C3C9265887}" type="presParOf" srcId="{9294C33F-1DA4-4C31-B9A9-3E365B1EA244}" destId="{6BECBE91-4B24-4771-B6EB-F81B5390EC8D}" srcOrd="2" destOrd="0" presId="urn:microsoft.com/office/officeart/2005/8/layout/radial3"/>
    <dgm:cxn modelId="{1B5F40F1-1EAD-4E5D-B930-8365DDCA7B13}" type="presParOf" srcId="{9294C33F-1DA4-4C31-B9A9-3E365B1EA244}" destId="{09E56AA5-8DEF-4E67-B8D7-82722CA83CDE}" srcOrd="3" destOrd="0" presId="urn:microsoft.com/office/officeart/2005/8/layout/radial3"/>
    <dgm:cxn modelId="{E96290D1-F215-4E59-9BBA-2847E6E2B50F}" type="presParOf" srcId="{9294C33F-1DA4-4C31-B9A9-3E365B1EA244}" destId="{BCB10C0E-C810-49C1-90A9-4BEE9EF04E99}" srcOrd="4" destOrd="0" presId="urn:microsoft.com/office/officeart/2005/8/layout/radial3"/>
    <dgm:cxn modelId="{7619B69F-523E-4CB6-8D76-06D38E8B4AB8}" type="presParOf" srcId="{9294C33F-1DA4-4C31-B9A9-3E365B1EA244}" destId="{3D274D87-832E-4632-ADE5-B007765CBF56}" srcOrd="5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4115483-47D6-47CB-89B9-C2FF8A40B7A5}" type="doc">
      <dgm:prSet loTypeId="urn:microsoft.com/office/officeart/2005/8/layout/radial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F95591D4-8857-4EF3-BD65-2F76719F7BD0}">
      <dgm:prSet phldrT="[Texte]" custT="1"/>
      <dgm:spPr>
        <a:solidFill>
          <a:srgbClr val="22670F">
            <a:alpha val="49804"/>
          </a:srgbClr>
        </a:solidFill>
      </dgm:spPr>
      <dgm:t>
        <a:bodyPr/>
        <a:lstStyle/>
        <a:p>
          <a:r>
            <a:rPr lang="fr-FR" sz="3200" dirty="0" smtClean="0"/>
            <a:t>ISG Alumni</a:t>
          </a:r>
          <a:endParaRPr lang="fr-FR" sz="3200" dirty="0"/>
        </a:p>
      </dgm:t>
    </dgm:pt>
    <dgm:pt modelId="{11A368EC-33C1-4151-A9BD-E48C99ACE096}" type="parTrans" cxnId="{4BFE09E3-7F01-46FE-8168-0D6B8BB4DBD0}">
      <dgm:prSet/>
      <dgm:spPr/>
      <dgm:t>
        <a:bodyPr/>
        <a:lstStyle/>
        <a:p>
          <a:endParaRPr lang="fr-FR"/>
        </a:p>
      </dgm:t>
    </dgm:pt>
    <dgm:pt modelId="{FE9168BB-C6FD-49BD-8D9B-1AE929586FFF}" type="sibTrans" cxnId="{4BFE09E3-7F01-46FE-8168-0D6B8BB4DBD0}">
      <dgm:prSet/>
      <dgm:spPr/>
      <dgm:t>
        <a:bodyPr/>
        <a:lstStyle/>
        <a:p>
          <a:endParaRPr lang="fr-FR"/>
        </a:p>
      </dgm:t>
    </dgm:pt>
    <dgm:pt modelId="{2DBCB6DB-13A8-44F7-9EE6-971E03A5F66C}">
      <dgm:prSet phldrT="[Texte]" custT="1"/>
      <dgm:spPr>
        <a:solidFill>
          <a:schemeClr val="accent3">
            <a:alpha val="50000"/>
          </a:schemeClr>
        </a:solidFill>
      </dgm:spPr>
      <dgm:t>
        <a:bodyPr/>
        <a:lstStyle/>
        <a:p>
          <a:pPr algn="ctr"/>
          <a:r>
            <a:rPr lang="fr-FR" sz="1200" b="1" dirty="0" smtClean="0"/>
            <a:t>4 à 10 événements </a:t>
          </a:r>
          <a:r>
            <a:rPr lang="fr-FR" sz="1200" b="1" dirty="0" smtClean="0"/>
            <a:t>/mois </a:t>
          </a:r>
          <a:endParaRPr lang="fr-FR" sz="1200" b="1" dirty="0"/>
        </a:p>
      </dgm:t>
    </dgm:pt>
    <dgm:pt modelId="{F808E165-1754-4F53-850D-54B051745034}" type="parTrans" cxnId="{CD4E4559-B65E-4B6A-A6D5-7453CA91F410}">
      <dgm:prSet/>
      <dgm:spPr/>
      <dgm:t>
        <a:bodyPr/>
        <a:lstStyle/>
        <a:p>
          <a:endParaRPr lang="fr-FR"/>
        </a:p>
      </dgm:t>
    </dgm:pt>
    <dgm:pt modelId="{51FD766E-4633-402A-A86E-C58330ED3C6B}" type="sibTrans" cxnId="{CD4E4559-B65E-4B6A-A6D5-7453CA91F410}">
      <dgm:prSet/>
      <dgm:spPr/>
      <dgm:t>
        <a:bodyPr/>
        <a:lstStyle/>
        <a:p>
          <a:endParaRPr lang="fr-FR"/>
        </a:p>
      </dgm:t>
    </dgm:pt>
    <dgm:pt modelId="{EF254715-B2EC-4741-8217-7AA403DB9FEC}">
      <dgm:prSet phldrT="[Texte]" phldr="1"/>
      <dgm:spPr/>
      <dgm:t>
        <a:bodyPr/>
        <a:lstStyle/>
        <a:p>
          <a:endParaRPr lang="fr-FR" dirty="0"/>
        </a:p>
      </dgm:t>
    </dgm:pt>
    <dgm:pt modelId="{C9700CCB-0297-44BE-A4D3-37C1C17C5083}" type="parTrans" cxnId="{A7936E62-55F4-4A97-842B-A6830000143C}">
      <dgm:prSet/>
      <dgm:spPr/>
      <dgm:t>
        <a:bodyPr/>
        <a:lstStyle/>
        <a:p>
          <a:endParaRPr lang="fr-FR"/>
        </a:p>
      </dgm:t>
    </dgm:pt>
    <dgm:pt modelId="{0A3A9495-B190-4528-B4D8-37EEF18BC1F4}" type="sibTrans" cxnId="{A7936E62-55F4-4A97-842B-A6830000143C}">
      <dgm:prSet/>
      <dgm:spPr/>
      <dgm:t>
        <a:bodyPr/>
        <a:lstStyle/>
        <a:p>
          <a:endParaRPr lang="fr-FR"/>
        </a:p>
      </dgm:t>
    </dgm:pt>
    <dgm:pt modelId="{1F41A35A-6A4A-4261-9A7F-A0868084CABA}">
      <dgm:prSet phldrT="[Texte]" custT="1"/>
      <dgm:spPr>
        <a:solidFill>
          <a:schemeClr val="accent3">
            <a:alpha val="50000"/>
          </a:schemeClr>
        </a:solidFill>
      </dgm:spPr>
      <dgm:t>
        <a:bodyPr/>
        <a:lstStyle/>
        <a:p>
          <a:r>
            <a:rPr lang="fr-FR" sz="1200" b="1" dirty="0" smtClean="0"/>
            <a:t>200 </a:t>
          </a:r>
        </a:p>
        <a:p>
          <a:r>
            <a:rPr lang="fr-FR" sz="1200" b="1" dirty="0" smtClean="0"/>
            <a:t>offres de stages ou emploi</a:t>
          </a:r>
        </a:p>
        <a:p>
          <a:r>
            <a:rPr lang="fr-FR" sz="1200" b="0" dirty="0" smtClean="0"/>
            <a:t>/jour </a:t>
          </a:r>
          <a:r>
            <a:rPr lang="fr-FR" sz="1200" dirty="0" smtClean="0"/>
            <a:t>sur le site</a:t>
          </a:r>
          <a:endParaRPr lang="fr-FR" sz="1200" dirty="0"/>
        </a:p>
      </dgm:t>
    </dgm:pt>
    <dgm:pt modelId="{23A16976-EDD7-4146-A4CF-5E3F76D4186D}" type="parTrans" cxnId="{1BEBFB6C-6F8E-4A22-8F0D-FB1D11085F6C}">
      <dgm:prSet/>
      <dgm:spPr/>
      <dgm:t>
        <a:bodyPr/>
        <a:lstStyle/>
        <a:p>
          <a:endParaRPr lang="fr-FR"/>
        </a:p>
      </dgm:t>
    </dgm:pt>
    <dgm:pt modelId="{E8D59C68-DDFB-4D42-9399-08C590EDF34D}" type="sibTrans" cxnId="{1BEBFB6C-6F8E-4A22-8F0D-FB1D11085F6C}">
      <dgm:prSet/>
      <dgm:spPr/>
      <dgm:t>
        <a:bodyPr/>
        <a:lstStyle/>
        <a:p>
          <a:endParaRPr lang="fr-FR"/>
        </a:p>
      </dgm:t>
    </dgm:pt>
    <dgm:pt modelId="{3B03921B-1C90-4A44-A629-47B5C80C67AE}">
      <dgm:prSet phldrT="[Texte]" custT="1"/>
      <dgm:spPr>
        <a:solidFill>
          <a:schemeClr val="accent3">
            <a:alpha val="50000"/>
          </a:schemeClr>
        </a:solidFill>
      </dgm:spPr>
      <dgm:t>
        <a:bodyPr/>
        <a:lstStyle/>
        <a:p>
          <a:r>
            <a:rPr lang="fr-FR" sz="1200" b="1" dirty="0" smtClean="0"/>
            <a:t>International :</a:t>
          </a:r>
          <a:br>
            <a:rPr lang="fr-FR" sz="1200" b="1" dirty="0" smtClean="0"/>
          </a:br>
          <a:r>
            <a:rPr lang="fr-FR" sz="1200" dirty="0" smtClean="0"/>
            <a:t>12 délégations</a:t>
          </a:r>
        </a:p>
        <a:p>
          <a:r>
            <a:rPr lang="fr-FR" sz="1200" dirty="0" smtClean="0"/>
            <a:t/>
          </a:r>
          <a:br>
            <a:rPr lang="fr-FR" sz="1200" dirty="0" smtClean="0"/>
          </a:br>
          <a:r>
            <a:rPr lang="fr-FR" sz="1200" b="1" dirty="0" smtClean="0"/>
            <a:t>Régional :</a:t>
          </a:r>
          <a:r>
            <a:rPr lang="fr-FR" sz="1200" dirty="0" smtClean="0"/>
            <a:t/>
          </a:r>
          <a:br>
            <a:rPr lang="fr-FR" sz="1200" dirty="0" smtClean="0"/>
          </a:br>
          <a:r>
            <a:rPr lang="fr-FR" sz="1200" dirty="0" smtClean="0"/>
            <a:t>4 délégations</a:t>
          </a:r>
          <a:endParaRPr lang="fr-FR" sz="1200" dirty="0"/>
        </a:p>
      </dgm:t>
    </dgm:pt>
    <dgm:pt modelId="{7859BE76-CFB1-4450-BA1F-F8EB2DFB4378}" type="parTrans" cxnId="{AFAF71C9-25D2-4E4D-AB61-423A8D6C449E}">
      <dgm:prSet/>
      <dgm:spPr/>
      <dgm:t>
        <a:bodyPr/>
        <a:lstStyle/>
        <a:p>
          <a:endParaRPr lang="fr-FR"/>
        </a:p>
      </dgm:t>
    </dgm:pt>
    <dgm:pt modelId="{0E4ABAD0-B346-4FC5-A43E-C019D3E87700}" type="sibTrans" cxnId="{AFAF71C9-25D2-4E4D-AB61-423A8D6C449E}">
      <dgm:prSet/>
      <dgm:spPr/>
      <dgm:t>
        <a:bodyPr/>
        <a:lstStyle/>
        <a:p>
          <a:endParaRPr lang="fr-FR"/>
        </a:p>
      </dgm:t>
    </dgm:pt>
    <dgm:pt modelId="{17C2AF2D-3239-4C64-9056-15D2A6C65D37}">
      <dgm:prSet/>
      <dgm:spPr/>
      <dgm:t>
        <a:bodyPr/>
        <a:lstStyle/>
        <a:p>
          <a:endParaRPr lang="fr-FR" dirty="0"/>
        </a:p>
      </dgm:t>
    </dgm:pt>
    <dgm:pt modelId="{78C328F9-136B-4AD9-A948-C97B0C153DA6}" type="parTrans" cxnId="{F9E83AEC-9457-468D-87F3-90546A69AED3}">
      <dgm:prSet/>
      <dgm:spPr/>
      <dgm:t>
        <a:bodyPr/>
        <a:lstStyle/>
        <a:p>
          <a:endParaRPr lang="fr-FR"/>
        </a:p>
      </dgm:t>
    </dgm:pt>
    <dgm:pt modelId="{F06B5B05-BBA2-4026-B4D2-80A0177EBF84}" type="sibTrans" cxnId="{F9E83AEC-9457-468D-87F3-90546A69AED3}">
      <dgm:prSet/>
      <dgm:spPr/>
      <dgm:t>
        <a:bodyPr/>
        <a:lstStyle/>
        <a:p>
          <a:endParaRPr lang="fr-FR"/>
        </a:p>
      </dgm:t>
    </dgm:pt>
    <dgm:pt modelId="{57D7805E-970E-49F5-BF7E-4D0F0B192404}">
      <dgm:prSet phldrT="[Texte]"/>
      <dgm:spPr/>
      <dgm:t>
        <a:bodyPr/>
        <a:lstStyle/>
        <a:p>
          <a:endParaRPr lang="fr-FR" dirty="0"/>
        </a:p>
      </dgm:t>
    </dgm:pt>
    <dgm:pt modelId="{4A767DE8-83C5-43F5-9604-4D86BA1A01E3}" type="parTrans" cxnId="{79A8D4D7-D776-4932-8C6E-E5F1CC83392B}">
      <dgm:prSet/>
      <dgm:spPr/>
      <dgm:t>
        <a:bodyPr/>
        <a:lstStyle/>
        <a:p>
          <a:endParaRPr lang="fr-FR"/>
        </a:p>
      </dgm:t>
    </dgm:pt>
    <dgm:pt modelId="{F030BE45-21A3-454E-A6D1-54D882FE4D17}" type="sibTrans" cxnId="{79A8D4D7-D776-4932-8C6E-E5F1CC83392B}">
      <dgm:prSet/>
      <dgm:spPr/>
      <dgm:t>
        <a:bodyPr/>
        <a:lstStyle/>
        <a:p>
          <a:endParaRPr lang="fr-FR"/>
        </a:p>
      </dgm:t>
    </dgm:pt>
    <dgm:pt modelId="{3DF1CB5C-F7B5-4487-A128-D02491C4E764}">
      <dgm:prSet phldrT="[Texte]" custT="1"/>
      <dgm:spPr>
        <a:solidFill>
          <a:schemeClr val="accent3">
            <a:alpha val="50000"/>
          </a:schemeClr>
        </a:solidFill>
      </dgm:spPr>
      <dgm:t>
        <a:bodyPr/>
        <a:lstStyle/>
        <a:p>
          <a:pPr algn="ctr"/>
          <a:r>
            <a:rPr lang="fr-FR" sz="1200" b="1" dirty="0" smtClean="0"/>
            <a:t>Regroupement </a:t>
          </a:r>
          <a:endParaRPr lang="fr-FR" sz="1200" b="1" dirty="0"/>
        </a:p>
      </dgm:t>
    </dgm:pt>
    <dgm:pt modelId="{B5674451-8595-4A55-BEDB-778B36DE8A41}" type="parTrans" cxnId="{06FA5F1F-4682-428C-A48E-88AF098300EF}">
      <dgm:prSet/>
      <dgm:spPr/>
      <dgm:t>
        <a:bodyPr/>
        <a:lstStyle/>
        <a:p>
          <a:endParaRPr lang="fr-FR"/>
        </a:p>
      </dgm:t>
    </dgm:pt>
    <dgm:pt modelId="{E1DE15BB-A19D-408F-B865-69B70B502A75}" type="sibTrans" cxnId="{06FA5F1F-4682-428C-A48E-88AF098300EF}">
      <dgm:prSet/>
      <dgm:spPr/>
      <dgm:t>
        <a:bodyPr/>
        <a:lstStyle/>
        <a:p>
          <a:endParaRPr lang="fr-FR"/>
        </a:p>
      </dgm:t>
    </dgm:pt>
    <dgm:pt modelId="{2413F831-F2EF-436D-AFCA-18EEB371CE15}">
      <dgm:prSet custT="1"/>
      <dgm:spPr>
        <a:solidFill>
          <a:schemeClr val="accent3">
            <a:alpha val="50000"/>
          </a:schemeClr>
        </a:solidFill>
      </dgm:spPr>
      <dgm:t>
        <a:bodyPr/>
        <a:lstStyle/>
        <a:p>
          <a:pPr algn="l"/>
          <a:r>
            <a:rPr lang="fr-FR" sz="1200" dirty="0" smtClean="0"/>
            <a:t>par </a:t>
          </a:r>
          <a:r>
            <a:rPr lang="fr-FR" sz="1200" b="1" dirty="0" smtClean="0"/>
            <a:t>secteur d'activité : </a:t>
          </a:r>
          <a:r>
            <a:rPr lang="fr-FR" sz="1200" dirty="0" smtClean="0"/>
            <a:t/>
          </a:r>
          <a:br>
            <a:rPr lang="fr-FR" sz="1200" dirty="0" smtClean="0"/>
          </a:br>
          <a:r>
            <a:rPr lang="fr-FR" sz="1200" dirty="0" smtClean="0"/>
            <a:t>15 Groupes Professionnels, </a:t>
          </a:r>
        </a:p>
      </dgm:t>
    </dgm:pt>
    <dgm:pt modelId="{E19E44CC-5FA8-4FAE-A992-98C6ADC9CBFB}" type="parTrans" cxnId="{116470C7-D42C-4314-8226-75CE31F0DBBC}">
      <dgm:prSet/>
      <dgm:spPr/>
      <dgm:t>
        <a:bodyPr/>
        <a:lstStyle/>
        <a:p>
          <a:endParaRPr lang="fr-FR"/>
        </a:p>
      </dgm:t>
    </dgm:pt>
    <dgm:pt modelId="{B00B53A1-94C9-44C0-BD9B-51CFC98C56F1}" type="sibTrans" cxnId="{116470C7-D42C-4314-8226-75CE31F0DBBC}">
      <dgm:prSet/>
      <dgm:spPr/>
      <dgm:t>
        <a:bodyPr/>
        <a:lstStyle/>
        <a:p>
          <a:endParaRPr lang="fr-FR"/>
        </a:p>
      </dgm:t>
    </dgm:pt>
    <dgm:pt modelId="{E0A81B1B-1535-4C21-A5D6-026DF97C2A9B}">
      <dgm:prSet custT="1"/>
      <dgm:spPr>
        <a:solidFill>
          <a:schemeClr val="accent3">
            <a:alpha val="50000"/>
          </a:schemeClr>
        </a:solidFill>
      </dgm:spPr>
      <dgm:t>
        <a:bodyPr/>
        <a:lstStyle/>
        <a:p>
          <a:pPr algn="l"/>
          <a:r>
            <a:rPr lang="fr-FR" sz="1200" dirty="0" smtClean="0"/>
            <a:t>par </a:t>
          </a:r>
          <a:r>
            <a:rPr lang="fr-FR" sz="1200" b="1" dirty="0" smtClean="0"/>
            <a:t>entreprises </a:t>
          </a:r>
          <a:r>
            <a:rPr lang="fr-FR" sz="1200" dirty="0" smtClean="0"/>
            <a:t>: </a:t>
          </a:r>
          <a:br>
            <a:rPr lang="fr-FR" sz="1200" dirty="0" smtClean="0"/>
          </a:br>
          <a:r>
            <a:rPr lang="fr-FR" sz="1200" dirty="0" smtClean="0"/>
            <a:t>4 Cercles et </a:t>
          </a:r>
        </a:p>
      </dgm:t>
    </dgm:pt>
    <dgm:pt modelId="{DA29DC74-1A27-4F34-90A0-40F7DC03F200}" type="parTrans" cxnId="{95C0806A-945F-4C21-9E15-3A344415AFCC}">
      <dgm:prSet/>
      <dgm:spPr/>
      <dgm:t>
        <a:bodyPr/>
        <a:lstStyle/>
        <a:p>
          <a:endParaRPr lang="fr-FR"/>
        </a:p>
      </dgm:t>
    </dgm:pt>
    <dgm:pt modelId="{9A717928-B5F4-4715-881B-C6FEE0977CF0}" type="sibTrans" cxnId="{95C0806A-945F-4C21-9E15-3A344415AFCC}">
      <dgm:prSet/>
      <dgm:spPr/>
      <dgm:t>
        <a:bodyPr/>
        <a:lstStyle/>
        <a:p>
          <a:endParaRPr lang="fr-FR"/>
        </a:p>
      </dgm:t>
    </dgm:pt>
    <dgm:pt modelId="{B96F4DD9-E4BF-4FBD-9075-F1A0C7C3E579}">
      <dgm:prSet custT="1"/>
      <dgm:spPr>
        <a:solidFill>
          <a:schemeClr val="accent3">
            <a:alpha val="50000"/>
          </a:schemeClr>
        </a:solidFill>
      </dgm:spPr>
      <dgm:t>
        <a:bodyPr/>
        <a:lstStyle/>
        <a:p>
          <a:pPr algn="l"/>
          <a:r>
            <a:rPr lang="fr-FR" sz="1200" dirty="0" smtClean="0"/>
            <a:t>par </a:t>
          </a:r>
          <a:r>
            <a:rPr lang="fr-FR" sz="1200" b="1" dirty="0" smtClean="0"/>
            <a:t>centres d'intérêts : </a:t>
          </a:r>
          <a:r>
            <a:rPr lang="fr-FR" sz="1200" dirty="0" smtClean="0"/>
            <a:t/>
          </a:r>
          <a:br>
            <a:rPr lang="fr-FR" sz="1200" dirty="0" smtClean="0"/>
          </a:br>
          <a:r>
            <a:rPr lang="fr-FR" sz="1200" dirty="0" smtClean="0"/>
            <a:t>4 Clubs.</a:t>
          </a:r>
          <a:endParaRPr lang="fr-FR" sz="1200" dirty="0"/>
        </a:p>
      </dgm:t>
    </dgm:pt>
    <dgm:pt modelId="{EAE3B57D-4B65-4475-92A9-92FCACEC9274}" type="parTrans" cxnId="{539C8119-27F2-4763-A464-A8DE1984074F}">
      <dgm:prSet/>
      <dgm:spPr/>
      <dgm:t>
        <a:bodyPr/>
        <a:lstStyle/>
        <a:p>
          <a:endParaRPr lang="fr-FR"/>
        </a:p>
      </dgm:t>
    </dgm:pt>
    <dgm:pt modelId="{378165C0-1FEF-40B9-B018-03156CA078A9}" type="sibTrans" cxnId="{539C8119-27F2-4763-A464-A8DE1984074F}">
      <dgm:prSet/>
      <dgm:spPr/>
      <dgm:t>
        <a:bodyPr/>
        <a:lstStyle/>
        <a:p>
          <a:endParaRPr lang="fr-FR"/>
        </a:p>
      </dgm:t>
    </dgm:pt>
    <dgm:pt modelId="{2EFDCEA0-F51E-4F76-B845-553CCFA44193}">
      <dgm:prSet custT="1"/>
      <dgm:spPr>
        <a:solidFill>
          <a:schemeClr val="accent3">
            <a:alpha val="50000"/>
          </a:schemeClr>
        </a:solidFill>
      </dgm:spPr>
      <dgm:t>
        <a:bodyPr/>
        <a:lstStyle/>
        <a:p>
          <a:pPr algn="l"/>
          <a:r>
            <a:rPr lang="fr-FR" sz="1200" dirty="0" smtClean="0"/>
            <a:t>First </a:t>
          </a:r>
          <a:r>
            <a:rPr lang="fr-FR" sz="1200" dirty="0" err="1" smtClean="0"/>
            <a:t>Monday</a:t>
          </a:r>
          <a:r>
            <a:rPr lang="fr-FR" sz="1200" dirty="0" smtClean="0"/>
            <a:t>, </a:t>
          </a:r>
        </a:p>
      </dgm:t>
    </dgm:pt>
    <dgm:pt modelId="{F0BFB675-BC56-4E93-95A1-20C67E4CEC70}" type="parTrans" cxnId="{785F5C31-FE0C-4D0B-9F3F-3DCEC05F81FA}">
      <dgm:prSet/>
      <dgm:spPr/>
      <dgm:t>
        <a:bodyPr/>
        <a:lstStyle/>
        <a:p>
          <a:endParaRPr lang="fr-FR"/>
        </a:p>
      </dgm:t>
    </dgm:pt>
    <dgm:pt modelId="{E781202C-7C3A-4E5F-86BF-FB1F034E6877}" type="sibTrans" cxnId="{785F5C31-FE0C-4D0B-9F3F-3DCEC05F81FA}">
      <dgm:prSet/>
      <dgm:spPr/>
      <dgm:t>
        <a:bodyPr/>
        <a:lstStyle/>
        <a:p>
          <a:endParaRPr lang="fr-FR"/>
        </a:p>
      </dgm:t>
    </dgm:pt>
    <dgm:pt modelId="{80834C7A-E7F6-4E80-BC3F-47186F5334FC}">
      <dgm:prSet custT="1"/>
      <dgm:spPr>
        <a:solidFill>
          <a:schemeClr val="accent3">
            <a:alpha val="50000"/>
          </a:schemeClr>
        </a:solidFill>
      </dgm:spPr>
      <dgm:t>
        <a:bodyPr/>
        <a:lstStyle/>
        <a:p>
          <a:pPr algn="l"/>
          <a:r>
            <a:rPr lang="fr-FR" sz="1200" dirty="0" smtClean="0"/>
            <a:t>Atelier / Conférence, </a:t>
          </a:r>
        </a:p>
      </dgm:t>
    </dgm:pt>
    <dgm:pt modelId="{6D48A6C7-C4AD-4393-82B9-90E36D006E4A}" type="parTrans" cxnId="{FBF79432-21B7-49AB-A91B-02AFBDB23F05}">
      <dgm:prSet/>
      <dgm:spPr/>
      <dgm:t>
        <a:bodyPr/>
        <a:lstStyle/>
        <a:p>
          <a:endParaRPr lang="fr-FR"/>
        </a:p>
      </dgm:t>
    </dgm:pt>
    <dgm:pt modelId="{964F44EC-5322-44F2-9942-040797A8DE84}" type="sibTrans" cxnId="{FBF79432-21B7-49AB-A91B-02AFBDB23F05}">
      <dgm:prSet/>
      <dgm:spPr/>
      <dgm:t>
        <a:bodyPr/>
        <a:lstStyle/>
        <a:p>
          <a:endParaRPr lang="fr-FR"/>
        </a:p>
      </dgm:t>
    </dgm:pt>
    <dgm:pt modelId="{501A2A4F-CA3B-403C-9B17-4FA48A9B50C3}">
      <dgm:prSet custT="1"/>
      <dgm:spPr>
        <a:solidFill>
          <a:schemeClr val="accent3">
            <a:alpha val="50000"/>
          </a:schemeClr>
        </a:solidFill>
      </dgm:spPr>
      <dgm:t>
        <a:bodyPr/>
        <a:lstStyle/>
        <a:p>
          <a:pPr algn="l"/>
          <a:r>
            <a:rPr lang="fr-FR" sz="1200" dirty="0" smtClean="0"/>
            <a:t>événements de Clubs, </a:t>
          </a:r>
        </a:p>
      </dgm:t>
    </dgm:pt>
    <dgm:pt modelId="{DE1F0702-7325-4F2A-AF70-C91FB0E1ED11}" type="parTrans" cxnId="{57225EE4-EF36-4D72-BF20-C348A6E23504}">
      <dgm:prSet/>
      <dgm:spPr/>
      <dgm:t>
        <a:bodyPr/>
        <a:lstStyle/>
        <a:p>
          <a:endParaRPr lang="fr-FR"/>
        </a:p>
      </dgm:t>
    </dgm:pt>
    <dgm:pt modelId="{3E005642-4868-46B5-9FD0-5C93160BD58B}" type="sibTrans" cxnId="{57225EE4-EF36-4D72-BF20-C348A6E23504}">
      <dgm:prSet/>
      <dgm:spPr/>
      <dgm:t>
        <a:bodyPr/>
        <a:lstStyle/>
        <a:p>
          <a:endParaRPr lang="fr-FR"/>
        </a:p>
      </dgm:t>
    </dgm:pt>
    <dgm:pt modelId="{69B51608-643F-4BB9-ACD5-1C58A68A6827}">
      <dgm:prSet custT="1"/>
      <dgm:spPr>
        <a:solidFill>
          <a:schemeClr val="accent3">
            <a:alpha val="50000"/>
          </a:schemeClr>
        </a:solidFill>
      </dgm:spPr>
      <dgm:t>
        <a:bodyPr/>
        <a:lstStyle/>
        <a:p>
          <a:pPr algn="l"/>
          <a:r>
            <a:rPr lang="fr-FR" sz="1200" dirty="0" smtClean="0"/>
            <a:t>Ateliers CAP Réussite (recherche d'emploi), ...</a:t>
          </a:r>
        </a:p>
      </dgm:t>
    </dgm:pt>
    <dgm:pt modelId="{E50891E8-48CF-4D0C-85DF-31A374EB292A}" type="parTrans" cxnId="{C396ED8C-80A4-48F8-B2B6-0F089D1BA001}">
      <dgm:prSet/>
      <dgm:spPr/>
      <dgm:t>
        <a:bodyPr/>
        <a:lstStyle/>
        <a:p>
          <a:endParaRPr lang="fr-FR"/>
        </a:p>
      </dgm:t>
    </dgm:pt>
    <dgm:pt modelId="{DCC5CDFF-1777-43E0-A9D4-49E98DAC1A18}" type="sibTrans" cxnId="{C396ED8C-80A4-48F8-B2B6-0F089D1BA001}">
      <dgm:prSet/>
      <dgm:spPr/>
      <dgm:t>
        <a:bodyPr/>
        <a:lstStyle/>
        <a:p>
          <a:endParaRPr lang="fr-FR"/>
        </a:p>
      </dgm:t>
    </dgm:pt>
    <dgm:pt modelId="{15F8D504-2B37-4414-970F-788305A57F2F}" type="pres">
      <dgm:prSet presAssocID="{34115483-47D6-47CB-89B9-C2FF8A40B7A5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9294C33F-1DA4-4C31-B9A9-3E365B1EA244}" type="pres">
      <dgm:prSet presAssocID="{34115483-47D6-47CB-89B9-C2FF8A40B7A5}" presName="radial" presStyleCnt="0">
        <dgm:presLayoutVars>
          <dgm:animLvl val="ctr"/>
        </dgm:presLayoutVars>
      </dgm:prSet>
      <dgm:spPr/>
    </dgm:pt>
    <dgm:pt modelId="{F060F930-8714-4F91-BC3D-ABF56CAC902E}" type="pres">
      <dgm:prSet presAssocID="{F95591D4-8857-4EF3-BD65-2F76719F7BD0}" presName="centerShape" presStyleLbl="vennNode1" presStyleIdx="0" presStyleCnt="5" custScaleX="99746" custScaleY="63211" custLinFactNeighborX="6594" custLinFactNeighborY="-2000"/>
      <dgm:spPr/>
      <dgm:t>
        <a:bodyPr/>
        <a:lstStyle/>
        <a:p>
          <a:endParaRPr lang="fr-FR"/>
        </a:p>
      </dgm:t>
    </dgm:pt>
    <dgm:pt modelId="{678C6E51-823C-4F6C-B5B4-DDABBAD7B685}" type="pres">
      <dgm:prSet presAssocID="{2DBCB6DB-13A8-44F7-9EE6-971E03A5F66C}" presName="node" presStyleLbl="vennNode1" presStyleIdx="1" presStyleCnt="5" custScaleX="279430" custScaleY="102924" custRadScaleRad="101313" custRadScaleInc="495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BECBE91-4B24-4771-B6EB-F81B5390EC8D}" type="pres">
      <dgm:prSet presAssocID="{1F41A35A-6A4A-4261-9A7F-A0868084CABA}" presName="node" presStyleLbl="vennNode1" presStyleIdx="2" presStyleCnt="5" custScaleX="134943" custRadScaleRad="172412" custRadScaleInc="124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CB10C0E-C810-49C1-90A9-4BEE9EF04E99}" type="pres">
      <dgm:prSet presAssocID="{3B03921B-1C90-4A44-A629-47B5C80C67AE}" presName="node" presStyleLbl="vennNode1" presStyleIdx="3" presStyleCnt="5" custScaleX="134704" custScaleY="108248" custRadScaleRad="129814" custRadScaleInc="-392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D274D87-832E-4632-ADE5-B007765CBF56}" type="pres">
      <dgm:prSet presAssocID="{3DF1CB5C-F7B5-4487-A128-D02491C4E764}" presName="node" presStyleLbl="vennNode1" presStyleIdx="4" presStyleCnt="5" custScaleX="204769" custScaleY="132412" custRadScaleRad="176848" custRadScaleInc="205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06FA5F1F-4682-428C-A48E-88AF098300EF}" srcId="{F95591D4-8857-4EF3-BD65-2F76719F7BD0}" destId="{3DF1CB5C-F7B5-4487-A128-D02491C4E764}" srcOrd="3" destOrd="0" parTransId="{B5674451-8595-4A55-BEDB-778B36DE8A41}" sibTransId="{E1DE15BB-A19D-408F-B865-69B70B502A75}"/>
    <dgm:cxn modelId="{D34AE188-CCF6-45BF-B8B5-4A7174265244}" type="presOf" srcId="{2EFDCEA0-F51E-4F76-B845-553CCFA44193}" destId="{678C6E51-823C-4F6C-B5B4-DDABBAD7B685}" srcOrd="0" destOrd="1" presId="urn:microsoft.com/office/officeart/2005/8/layout/radial3"/>
    <dgm:cxn modelId="{EA6CBF71-B10C-4DDD-9F57-2E3EE7855BC4}" type="presOf" srcId="{69B51608-643F-4BB9-ACD5-1C58A68A6827}" destId="{678C6E51-823C-4F6C-B5B4-DDABBAD7B685}" srcOrd="0" destOrd="4" presId="urn:microsoft.com/office/officeart/2005/8/layout/radial3"/>
    <dgm:cxn modelId="{0210DA2D-2303-4259-B544-1C688BFD0315}" type="presOf" srcId="{B96F4DD9-E4BF-4FBD-9075-F1A0C7C3E579}" destId="{3D274D87-832E-4632-ADE5-B007765CBF56}" srcOrd="0" destOrd="3" presId="urn:microsoft.com/office/officeart/2005/8/layout/radial3"/>
    <dgm:cxn modelId="{785F5C31-FE0C-4D0B-9F3F-3DCEC05F81FA}" srcId="{2DBCB6DB-13A8-44F7-9EE6-971E03A5F66C}" destId="{2EFDCEA0-F51E-4F76-B845-553CCFA44193}" srcOrd="0" destOrd="0" parTransId="{F0BFB675-BC56-4E93-95A1-20C67E4CEC70}" sibTransId="{E781202C-7C3A-4E5F-86BF-FB1F034E6877}"/>
    <dgm:cxn modelId="{C396ED8C-80A4-48F8-B2B6-0F089D1BA001}" srcId="{2DBCB6DB-13A8-44F7-9EE6-971E03A5F66C}" destId="{69B51608-643F-4BB9-ACD5-1C58A68A6827}" srcOrd="3" destOrd="0" parTransId="{E50891E8-48CF-4D0C-85DF-31A374EB292A}" sibTransId="{DCC5CDFF-1777-43E0-A9D4-49E98DAC1A18}"/>
    <dgm:cxn modelId="{1DC5FCF4-9E79-48F8-862F-15385A7D7F26}" type="presOf" srcId="{80834C7A-E7F6-4E80-BC3F-47186F5334FC}" destId="{678C6E51-823C-4F6C-B5B4-DDABBAD7B685}" srcOrd="0" destOrd="2" presId="urn:microsoft.com/office/officeart/2005/8/layout/radial3"/>
    <dgm:cxn modelId="{CD4E4559-B65E-4B6A-A6D5-7453CA91F410}" srcId="{F95591D4-8857-4EF3-BD65-2F76719F7BD0}" destId="{2DBCB6DB-13A8-44F7-9EE6-971E03A5F66C}" srcOrd="0" destOrd="0" parTransId="{F808E165-1754-4F53-850D-54B051745034}" sibTransId="{51FD766E-4633-402A-A86E-C58330ED3C6B}"/>
    <dgm:cxn modelId="{FF69E973-C259-47EB-B258-8A464E512F56}" type="presOf" srcId="{F95591D4-8857-4EF3-BD65-2F76719F7BD0}" destId="{F060F930-8714-4F91-BC3D-ABF56CAC902E}" srcOrd="0" destOrd="0" presId="urn:microsoft.com/office/officeart/2005/8/layout/radial3"/>
    <dgm:cxn modelId="{95C0806A-945F-4C21-9E15-3A344415AFCC}" srcId="{3DF1CB5C-F7B5-4487-A128-D02491C4E764}" destId="{E0A81B1B-1535-4C21-A5D6-026DF97C2A9B}" srcOrd="1" destOrd="0" parTransId="{DA29DC74-1A27-4F34-90A0-40F7DC03F200}" sibTransId="{9A717928-B5F4-4715-881B-C6FEE0977CF0}"/>
    <dgm:cxn modelId="{57225EE4-EF36-4D72-BF20-C348A6E23504}" srcId="{2DBCB6DB-13A8-44F7-9EE6-971E03A5F66C}" destId="{501A2A4F-CA3B-403C-9B17-4FA48A9B50C3}" srcOrd="2" destOrd="0" parTransId="{DE1F0702-7325-4F2A-AF70-C91FB0E1ED11}" sibTransId="{3E005642-4868-46B5-9FD0-5C93160BD58B}"/>
    <dgm:cxn modelId="{9D2E9946-72E9-4DE8-AB5F-D8EBE70536A7}" type="presOf" srcId="{2413F831-F2EF-436D-AFCA-18EEB371CE15}" destId="{3D274D87-832E-4632-ADE5-B007765CBF56}" srcOrd="0" destOrd="1" presId="urn:microsoft.com/office/officeart/2005/8/layout/radial3"/>
    <dgm:cxn modelId="{565FFA34-6024-454D-B3BB-4D9C9E26C5DD}" type="presOf" srcId="{3B03921B-1C90-4A44-A629-47B5C80C67AE}" destId="{BCB10C0E-C810-49C1-90A9-4BEE9EF04E99}" srcOrd="0" destOrd="0" presId="urn:microsoft.com/office/officeart/2005/8/layout/radial3"/>
    <dgm:cxn modelId="{4BFE09E3-7F01-46FE-8168-0D6B8BB4DBD0}" srcId="{34115483-47D6-47CB-89B9-C2FF8A40B7A5}" destId="{F95591D4-8857-4EF3-BD65-2F76719F7BD0}" srcOrd="0" destOrd="0" parTransId="{11A368EC-33C1-4151-A9BD-E48C99ACE096}" sibTransId="{FE9168BB-C6FD-49BD-8D9B-1AE929586FFF}"/>
    <dgm:cxn modelId="{7BCC2D29-E641-4558-AF36-C19BF9CF8566}" type="presOf" srcId="{34115483-47D6-47CB-89B9-C2FF8A40B7A5}" destId="{15F8D504-2B37-4414-970F-788305A57F2F}" srcOrd="0" destOrd="0" presId="urn:microsoft.com/office/officeart/2005/8/layout/radial3"/>
    <dgm:cxn modelId="{1BEBFB6C-6F8E-4A22-8F0D-FB1D11085F6C}" srcId="{F95591D4-8857-4EF3-BD65-2F76719F7BD0}" destId="{1F41A35A-6A4A-4261-9A7F-A0868084CABA}" srcOrd="1" destOrd="0" parTransId="{23A16976-EDD7-4146-A4CF-5E3F76D4186D}" sibTransId="{E8D59C68-DDFB-4D42-9399-08C590EDF34D}"/>
    <dgm:cxn modelId="{AFAF71C9-25D2-4E4D-AB61-423A8D6C449E}" srcId="{F95591D4-8857-4EF3-BD65-2F76719F7BD0}" destId="{3B03921B-1C90-4A44-A629-47B5C80C67AE}" srcOrd="2" destOrd="0" parTransId="{7859BE76-CFB1-4450-BA1F-F8EB2DFB4378}" sibTransId="{0E4ABAD0-B346-4FC5-A43E-C019D3E87700}"/>
    <dgm:cxn modelId="{A943BD85-8C0B-4BB3-97B9-94E829E86EAE}" type="presOf" srcId="{1F41A35A-6A4A-4261-9A7F-A0868084CABA}" destId="{6BECBE91-4B24-4771-B6EB-F81B5390EC8D}" srcOrd="0" destOrd="0" presId="urn:microsoft.com/office/officeart/2005/8/layout/radial3"/>
    <dgm:cxn modelId="{FBF79432-21B7-49AB-A91B-02AFBDB23F05}" srcId="{2DBCB6DB-13A8-44F7-9EE6-971E03A5F66C}" destId="{80834C7A-E7F6-4E80-BC3F-47186F5334FC}" srcOrd="1" destOrd="0" parTransId="{6D48A6C7-C4AD-4393-82B9-90E36D006E4A}" sibTransId="{964F44EC-5322-44F2-9942-040797A8DE84}"/>
    <dgm:cxn modelId="{116470C7-D42C-4314-8226-75CE31F0DBBC}" srcId="{3DF1CB5C-F7B5-4487-A128-D02491C4E764}" destId="{2413F831-F2EF-436D-AFCA-18EEB371CE15}" srcOrd="0" destOrd="0" parTransId="{E19E44CC-5FA8-4FAE-A992-98C6ADC9CBFB}" sibTransId="{B00B53A1-94C9-44C0-BD9B-51CFC98C56F1}"/>
    <dgm:cxn modelId="{CCE0163A-4922-455A-B7AB-80DC098785EB}" type="presOf" srcId="{3DF1CB5C-F7B5-4487-A128-D02491C4E764}" destId="{3D274D87-832E-4632-ADE5-B007765CBF56}" srcOrd="0" destOrd="0" presId="urn:microsoft.com/office/officeart/2005/8/layout/radial3"/>
    <dgm:cxn modelId="{1B59E83F-70AD-4B1E-BFBE-55D6F7D3D63A}" type="presOf" srcId="{501A2A4F-CA3B-403C-9B17-4FA48A9B50C3}" destId="{678C6E51-823C-4F6C-B5B4-DDABBAD7B685}" srcOrd="0" destOrd="3" presId="urn:microsoft.com/office/officeart/2005/8/layout/radial3"/>
    <dgm:cxn modelId="{5A1397E6-6CA8-4756-B5B6-46B89556F217}" type="presOf" srcId="{E0A81B1B-1535-4C21-A5D6-026DF97C2A9B}" destId="{3D274D87-832E-4632-ADE5-B007765CBF56}" srcOrd="0" destOrd="2" presId="urn:microsoft.com/office/officeart/2005/8/layout/radial3"/>
    <dgm:cxn modelId="{A7936E62-55F4-4A97-842B-A6830000143C}" srcId="{34115483-47D6-47CB-89B9-C2FF8A40B7A5}" destId="{EF254715-B2EC-4741-8217-7AA403DB9FEC}" srcOrd="2" destOrd="0" parTransId="{C9700CCB-0297-44BE-A4D3-37C1C17C5083}" sibTransId="{0A3A9495-B190-4528-B4D8-37EEF18BC1F4}"/>
    <dgm:cxn modelId="{F9E83AEC-9457-468D-87F3-90546A69AED3}" srcId="{57D7805E-970E-49F5-BF7E-4D0F0B192404}" destId="{17C2AF2D-3239-4C64-9056-15D2A6C65D37}" srcOrd="0" destOrd="0" parTransId="{78C328F9-136B-4AD9-A948-C97B0C153DA6}" sibTransId="{F06B5B05-BBA2-4026-B4D2-80A0177EBF84}"/>
    <dgm:cxn modelId="{79A8D4D7-D776-4932-8C6E-E5F1CC83392B}" srcId="{34115483-47D6-47CB-89B9-C2FF8A40B7A5}" destId="{57D7805E-970E-49F5-BF7E-4D0F0B192404}" srcOrd="1" destOrd="0" parTransId="{4A767DE8-83C5-43F5-9604-4D86BA1A01E3}" sibTransId="{F030BE45-21A3-454E-A6D1-54D882FE4D17}"/>
    <dgm:cxn modelId="{6567B4B5-8A22-4CCB-A8F6-EB7C03FB4ECE}" type="presOf" srcId="{2DBCB6DB-13A8-44F7-9EE6-971E03A5F66C}" destId="{678C6E51-823C-4F6C-B5B4-DDABBAD7B685}" srcOrd="0" destOrd="0" presId="urn:microsoft.com/office/officeart/2005/8/layout/radial3"/>
    <dgm:cxn modelId="{539C8119-27F2-4763-A464-A8DE1984074F}" srcId="{3DF1CB5C-F7B5-4487-A128-D02491C4E764}" destId="{B96F4DD9-E4BF-4FBD-9075-F1A0C7C3E579}" srcOrd="2" destOrd="0" parTransId="{EAE3B57D-4B65-4475-92A9-92FCACEC9274}" sibTransId="{378165C0-1FEF-40B9-B018-03156CA078A9}"/>
    <dgm:cxn modelId="{A787D5C8-5053-4AFE-92A6-8C4ACA369994}" type="presParOf" srcId="{15F8D504-2B37-4414-970F-788305A57F2F}" destId="{9294C33F-1DA4-4C31-B9A9-3E365B1EA244}" srcOrd="0" destOrd="0" presId="urn:microsoft.com/office/officeart/2005/8/layout/radial3"/>
    <dgm:cxn modelId="{1DCA4FE4-73D2-4736-A435-BC76126050C3}" type="presParOf" srcId="{9294C33F-1DA4-4C31-B9A9-3E365B1EA244}" destId="{F060F930-8714-4F91-BC3D-ABF56CAC902E}" srcOrd="0" destOrd="0" presId="urn:microsoft.com/office/officeart/2005/8/layout/radial3"/>
    <dgm:cxn modelId="{CD894059-FC3F-44B2-B21B-65421668523C}" type="presParOf" srcId="{9294C33F-1DA4-4C31-B9A9-3E365B1EA244}" destId="{678C6E51-823C-4F6C-B5B4-DDABBAD7B685}" srcOrd="1" destOrd="0" presId="urn:microsoft.com/office/officeart/2005/8/layout/radial3"/>
    <dgm:cxn modelId="{535C33FC-1363-47B7-BFB8-8A4A56271B24}" type="presParOf" srcId="{9294C33F-1DA4-4C31-B9A9-3E365B1EA244}" destId="{6BECBE91-4B24-4771-B6EB-F81B5390EC8D}" srcOrd="2" destOrd="0" presId="urn:microsoft.com/office/officeart/2005/8/layout/radial3"/>
    <dgm:cxn modelId="{A8A85F50-31E4-4F4E-A792-FC7C5C8742C0}" type="presParOf" srcId="{9294C33F-1DA4-4C31-B9A9-3E365B1EA244}" destId="{BCB10C0E-C810-49C1-90A9-4BEE9EF04E99}" srcOrd="3" destOrd="0" presId="urn:microsoft.com/office/officeart/2005/8/layout/radial3"/>
    <dgm:cxn modelId="{54D5960E-490A-4962-9B50-7AF4D57D51C7}" type="presParOf" srcId="{9294C33F-1DA4-4C31-B9A9-3E365B1EA244}" destId="{3D274D87-832E-4632-ADE5-B007765CBF56}" srcOrd="4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9E3E797-FAFC-4CB8-BE6A-44797DB75F79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9040893E-17CA-448E-84F3-4A34AD1C6C74}">
      <dgm:prSet phldrT="[Texte]" custT="1"/>
      <dgm:spPr>
        <a:solidFill>
          <a:schemeClr val="accent3"/>
        </a:solidFill>
      </dgm:spPr>
      <dgm:t>
        <a:bodyPr/>
        <a:lstStyle/>
        <a:p>
          <a:r>
            <a:rPr lang="fr-FR" sz="1800" dirty="0" smtClean="0"/>
            <a:t>Communauté</a:t>
          </a:r>
          <a:endParaRPr lang="fr-FR" sz="1800" dirty="0"/>
        </a:p>
      </dgm:t>
    </dgm:pt>
    <dgm:pt modelId="{5C24BA09-39EB-4C24-8938-720D21382924}" type="parTrans" cxnId="{F21265DC-E1A4-49B7-9B7A-372BF9E58D1D}">
      <dgm:prSet/>
      <dgm:spPr/>
      <dgm:t>
        <a:bodyPr/>
        <a:lstStyle/>
        <a:p>
          <a:endParaRPr lang="fr-FR"/>
        </a:p>
      </dgm:t>
    </dgm:pt>
    <dgm:pt modelId="{0176A20D-199B-4C62-A70F-12B3D02F67E2}" type="sibTrans" cxnId="{F21265DC-E1A4-49B7-9B7A-372BF9E58D1D}">
      <dgm:prSet/>
      <dgm:spPr/>
      <dgm:t>
        <a:bodyPr/>
        <a:lstStyle/>
        <a:p>
          <a:endParaRPr lang="fr-FR"/>
        </a:p>
      </dgm:t>
    </dgm:pt>
    <dgm:pt modelId="{5567E73B-7F82-4ED4-96C1-7F346FC4A7FE}">
      <dgm:prSet phldrT="[Texte]" custT="1"/>
      <dgm:spPr>
        <a:solidFill>
          <a:schemeClr val="accent3"/>
        </a:solidFill>
      </dgm:spPr>
      <dgm:t>
        <a:bodyPr/>
        <a:lstStyle/>
        <a:p>
          <a:r>
            <a:rPr lang="fr-FR" sz="1800" dirty="0" smtClean="0"/>
            <a:t>Famille</a:t>
          </a:r>
          <a:endParaRPr lang="fr-FR" sz="1800" dirty="0"/>
        </a:p>
      </dgm:t>
    </dgm:pt>
    <dgm:pt modelId="{5111D273-7429-4883-BF56-DE03198610E9}" type="parTrans" cxnId="{7FF4FAF5-1CD4-4FB7-95EA-70A763ED95A8}">
      <dgm:prSet/>
      <dgm:spPr/>
      <dgm:t>
        <a:bodyPr/>
        <a:lstStyle/>
        <a:p>
          <a:endParaRPr lang="fr-FR"/>
        </a:p>
      </dgm:t>
    </dgm:pt>
    <dgm:pt modelId="{AA4D7367-377C-4001-9636-A778C11204DB}" type="sibTrans" cxnId="{7FF4FAF5-1CD4-4FB7-95EA-70A763ED95A8}">
      <dgm:prSet/>
      <dgm:spPr/>
      <dgm:t>
        <a:bodyPr/>
        <a:lstStyle/>
        <a:p>
          <a:endParaRPr lang="fr-FR"/>
        </a:p>
      </dgm:t>
    </dgm:pt>
    <dgm:pt modelId="{47F68842-9A55-492C-9B2B-4A405E3A111A}">
      <dgm:prSet phldrT="[Texte]" custT="1"/>
      <dgm:spPr>
        <a:solidFill>
          <a:schemeClr val="accent3"/>
        </a:solidFill>
      </dgm:spPr>
      <dgm:t>
        <a:bodyPr/>
        <a:lstStyle/>
        <a:p>
          <a:r>
            <a:rPr lang="fr-FR" sz="1800" dirty="0" smtClean="0"/>
            <a:t>Réunion de Promo</a:t>
          </a:r>
          <a:endParaRPr lang="fr-FR" sz="1800" dirty="0"/>
        </a:p>
      </dgm:t>
    </dgm:pt>
    <dgm:pt modelId="{DA1992A6-AC29-47B9-93C8-005A786A24F3}" type="parTrans" cxnId="{CC5AF48B-6F5C-4BC8-992A-10EA41D18D60}">
      <dgm:prSet/>
      <dgm:spPr/>
      <dgm:t>
        <a:bodyPr/>
        <a:lstStyle/>
        <a:p>
          <a:endParaRPr lang="fr-FR"/>
        </a:p>
      </dgm:t>
    </dgm:pt>
    <dgm:pt modelId="{84FB55C7-6BFE-44B9-BA69-131A9D8224EF}" type="sibTrans" cxnId="{CC5AF48B-6F5C-4BC8-992A-10EA41D18D60}">
      <dgm:prSet/>
      <dgm:spPr/>
      <dgm:t>
        <a:bodyPr/>
        <a:lstStyle/>
        <a:p>
          <a:endParaRPr lang="fr-FR"/>
        </a:p>
      </dgm:t>
    </dgm:pt>
    <dgm:pt modelId="{9B557F86-68DD-4207-BC33-863B047DF457}" type="pres">
      <dgm:prSet presAssocID="{39E3E797-FAFC-4CB8-BE6A-44797DB75F79}" presName="Name0" presStyleCnt="0">
        <dgm:presLayoutVars>
          <dgm:dir/>
          <dgm:resizeHandles val="exact"/>
        </dgm:presLayoutVars>
      </dgm:prSet>
      <dgm:spPr/>
    </dgm:pt>
    <dgm:pt modelId="{559A6535-78AD-4ED3-9990-1D8EEC4C1B42}" type="pres">
      <dgm:prSet presAssocID="{9040893E-17CA-448E-84F3-4A34AD1C6C74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060FC17-0C9D-42BA-BF7B-6522C31129B5}" type="pres">
      <dgm:prSet presAssocID="{0176A20D-199B-4C62-A70F-12B3D02F67E2}" presName="sibTrans" presStyleLbl="sibTrans2D1" presStyleIdx="0" presStyleCnt="2"/>
      <dgm:spPr/>
      <dgm:t>
        <a:bodyPr/>
        <a:lstStyle/>
        <a:p>
          <a:endParaRPr lang="fr-FR"/>
        </a:p>
      </dgm:t>
    </dgm:pt>
    <dgm:pt modelId="{066D7263-C493-483D-B658-1A048793B8D0}" type="pres">
      <dgm:prSet presAssocID="{0176A20D-199B-4C62-A70F-12B3D02F67E2}" presName="connectorText" presStyleLbl="sibTrans2D1" presStyleIdx="0" presStyleCnt="2"/>
      <dgm:spPr/>
      <dgm:t>
        <a:bodyPr/>
        <a:lstStyle/>
        <a:p>
          <a:endParaRPr lang="fr-FR"/>
        </a:p>
      </dgm:t>
    </dgm:pt>
    <dgm:pt modelId="{2E07FCE1-7EF8-4B75-BB9B-9DD65ED417FC}" type="pres">
      <dgm:prSet presAssocID="{5567E73B-7F82-4ED4-96C1-7F346FC4A7FE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26A5418-DEB3-4FC1-B63C-5C2DBB9ADCA6}" type="pres">
      <dgm:prSet presAssocID="{AA4D7367-377C-4001-9636-A778C11204DB}" presName="sibTrans" presStyleLbl="sibTrans2D1" presStyleIdx="1" presStyleCnt="2"/>
      <dgm:spPr/>
      <dgm:t>
        <a:bodyPr/>
        <a:lstStyle/>
        <a:p>
          <a:endParaRPr lang="fr-FR"/>
        </a:p>
      </dgm:t>
    </dgm:pt>
    <dgm:pt modelId="{60AC6416-6057-4509-8112-B9269AFFE571}" type="pres">
      <dgm:prSet presAssocID="{AA4D7367-377C-4001-9636-A778C11204DB}" presName="connectorText" presStyleLbl="sibTrans2D1" presStyleIdx="1" presStyleCnt="2"/>
      <dgm:spPr/>
      <dgm:t>
        <a:bodyPr/>
        <a:lstStyle/>
        <a:p>
          <a:endParaRPr lang="fr-FR"/>
        </a:p>
      </dgm:t>
    </dgm:pt>
    <dgm:pt modelId="{4AF98D66-2722-4064-A4A7-4256DD1D082C}" type="pres">
      <dgm:prSet presAssocID="{47F68842-9A55-492C-9B2B-4A405E3A111A}" presName="node" presStyleLbl="node1" presStyleIdx="2" presStyleCnt="3" custLinFactNeighborX="-170" custLinFactNeighborY="-246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50A3B933-053C-4292-A321-1AE01E2C15E5}" type="presOf" srcId="{AA4D7367-377C-4001-9636-A778C11204DB}" destId="{126A5418-DEB3-4FC1-B63C-5C2DBB9ADCA6}" srcOrd="0" destOrd="0" presId="urn:microsoft.com/office/officeart/2005/8/layout/process1"/>
    <dgm:cxn modelId="{62359E70-B157-436D-B96E-1B248F15049C}" type="presOf" srcId="{0176A20D-199B-4C62-A70F-12B3D02F67E2}" destId="{066D7263-C493-483D-B658-1A048793B8D0}" srcOrd="1" destOrd="0" presId="urn:microsoft.com/office/officeart/2005/8/layout/process1"/>
    <dgm:cxn modelId="{AF114A56-E75A-469F-8487-A53A5A2E949E}" type="presOf" srcId="{39E3E797-FAFC-4CB8-BE6A-44797DB75F79}" destId="{9B557F86-68DD-4207-BC33-863B047DF457}" srcOrd="0" destOrd="0" presId="urn:microsoft.com/office/officeart/2005/8/layout/process1"/>
    <dgm:cxn modelId="{60707AD1-B03B-4316-B507-017776336D69}" type="presOf" srcId="{9040893E-17CA-448E-84F3-4A34AD1C6C74}" destId="{559A6535-78AD-4ED3-9990-1D8EEC4C1B42}" srcOrd="0" destOrd="0" presId="urn:microsoft.com/office/officeart/2005/8/layout/process1"/>
    <dgm:cxn modelId="{46F4D239-4B6E-4964-BF2B-21C32879A072}" type="presOf" srcId="{47F68842-9A55-492C-9B2B-4A405E3A111A}" destId="{4AF98D66-2722-4064-A4A7-4256DD1D082C}" srcOrd="0" destOrd="0" presId="urn:microsoft.com/office/officeart/2005/8/layout/process1"/>
    <dgm:cxn modelId="{CC5AF48B-6F5C-4BC8-992A-10EA41D18D60}" srcId="{39E3E797-FAFC-4CB8-BE6A-44797DB75F79}" destId="{47F68842-9A55-492C-9B2B-4A405E3A111A}" srcOrd="2" destOrd="0" parTransId="{DA1992A6-AC29-47B9-93C8-005A786A24F3}" sibTransId="{84FB55C7-6BFE-44B9-BA69-131A9D8224EF}"/>
    <dgm:cxn modelId="{1E97C624-89CD-4AE2-9814-11DAF02C24CC}" type="presOf" srcId="{AA4D7367-377C-4001-9636-A778C11204DB}" destId="{60AC6416-6057-4509-8112-B9269AFFE571}" srcOrd="1" destOrd="0" presId="urn:microsoft.com/office/officeart/2005/8/layout/process1"/>
    <dgm:cxn modelId="{7FF4FAF5-1CD4-4FB7-95EA-70A763ED95A8}" srcId="{39E3E797-FAFC-4CB8-BE6A-44797DB75F79}" destId="{5567E73B-7F82-4ED4-96C1-7F346FC4A7FE}" srcOrd="1" destOrd="0" parTransId="{5111D273-7429-4883-BF56-DE03198610E9}" sibTransId="{AA4D7367-377C-4001-9636-A778C11204DB}"/>
    <dgm:cxn modelId="{F21265DC-E1A4-49B7-9B7A-372BF9E58D1D}" srcId="{39E3E797-FAFC-4CB8-BE6A-44797DB75F79}" destId="{9040893E-17CA-448E-84F3-4A34AD1C6C74}" srcOrd="0" destOrd="0" parTransId="{5C24BA09-39EB-4C24-8938-720D21382924}" sibTransId="{0176A20D-199B-4C62-A70F-12B3D02F67E2}"/>
    <dgm:cxn modelId="{4F770EE1-D6A7-4255-B05B-C2B7EDB28FB8}" type="presOf" srcId="{0176A20D-199B-4C62-A70F-12B3D02F67E2}" destId="{0060FC17-0C9D-42BA-BF7B-6522C31129B5}" srcOrd="0" destOrd="0" presId="urn:microsoft.com/office/officeart/2005/8/layout/process1"/>
    <dgm:cxn modelId="{D1A90D85-1F26-4917-885B-060A615E42A3}" type="presOf" srcId="{5567E73B-7F82-4ED4-96C1-7F346FC4A7FE}" destId="{2E07FCE1-7EF8-4B75-BB9B-9DD65ED417FC}" srcOrd="0" destOrd="0" presId="urn:microsoft.com/office/officeart/2005/8/layout/process1"/>
    <dgm:cxn modelId="{02B54DFA-254E-4248-85C4-21E691BDA639}" type="presParOf" srcId="{9B557F86-68DD-4207-BC33-863B047DF457}" destId="{559A6535-78AD-4ED3-9990-1D8EEC4C1B42}" srcOrd="0" destOrd="0" presId="urn:microsoft.com/office/officeart/2005/8/layout/process1"/>
    <dgm:cxn modelId="{1AF006DF-2227-4A0B-AFB1-E11D59152F79}" type="presParOf" srcId="{9B557F86-68DD-4207-BC33-863B047DF457}" destId="{0060FC17-0C9D-42BA-BF7B-6522C31129B5}" srcOrd="1" destOrd="0" presId="urn:microsoft.com/office/officeart/2005/8/layout/process1"/>
    <dgm:cxn modelId="{9763CE79-3774-4834-9821-9D0A58D691A7}" type="presParOf" srcId="{0060FC17-0C9D-42BA-BF7B-6522C31129B5}" destId="{066D7263-C493-483D-B658-1A048793B8D0}" srcOrd="0" destOrd="0" presId="urn:microsoft.com/office/officeart/2005/8/layout/process1"/>
    <dgm:cxn modelId="{2DD48B3F-F236-4827-A49C-CC485B96F414}" type="presParOf" srcId="{9B557F86-68DD-4207-BC33-863B047DF457}" destId="{2E07FCE1-7EF8-4B75-BB9B-9DD65ED417FC}" srcOrd="2" destOrd="0" presId="urn:microsoft.com/office/officeart/2005/8/layout/process1"/>
    <dgm:cxn modelId="{68DF938B-8F52-4279-9D94-F1B78F3B9FE6}" type="presParOf" srcId="{9B557F86-68DD-4207-BC33-863B047DF457}" destId="{126A5418-DEB3-4FC1-B63C-5C2DBB9ADCA6}" srcOrd="3" destOrd="0" presId="urn:microsoft.com/office/officeart/2005/8/layout/process1"/>
    <dgm:cxn modelId="{C8A4E47B-7F08-4347-945E-8C9AB86AC823}" type="presParOf" srcId="{126A5418-DEB3-4FC1-B63C-5C2DBB9ADCA6}" destId="{60AC6416-6057-4509-8112-B9269AFFE571}" srcOrd="0" destOrd="0" presId="urn:microsoft.com/office/officeart/2005/8/layout/process1"/>
    <dgm:cxn modelId="{ACA7F360-2B97-4FC4-ADE8-6939E66EE810}" type="presParOf" srcId="{9B557F86-68DD-4207-BC33-863B047DF457}" destId="{4AF98D66-2722-4064-A4A7-4256DD1D082C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9E3E797-FAFC-4CB8-BE6A-44797DB75F79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9040893E-17CA-448E-84F3-4A34AD1C6C74}">
      <dgm:prSet phldrT="[Texte]" custT="1"/>
      <dgm:spPr>
        <a:solidFill>
          <a:schemeClr val="accent3"/>
        </a:solidFill>
      </dgm:spPr>
      <dgm:t>
        <a:bodyPr/>
        <a:lstStyle/>
        <a:p>
          <a:r>
            <a:rPr lang="fr-FR" sz="1800" dirty="0" smtClean="0"/>
            <a:t>Stage</a:t>
          </a:r>
          <a:endParaRPr lang="fr-FR" sz="1800" dirty="0"/>
        </a:p>
      </dgm:t>
    </dgm:pt>
    <dgm:pt modelId="{5C24BA09-39EB-4C24-8938-720D21382924}" type="parTrans" cxnId="{F21265DC-E1A4-49B7-9B7A-372BF9E58D1D}">
      <dgm:prSet/>
      <dgm:spPr/>
      <dgm:t>
        <a:bodyPr/>
        <a:lstStyle/>
        <a:p>
          <a:endParaRPr lang="fr-FR"/>
        </a:p>
      </dgm:t>
    </dgm:pt>
    <dgm:pt modelId="{0176A20D-199B-4C62-A70F-12B3D02F67E2}" type="sibTrans" cxnId="{F21265DC-E1A4-49B7-9B7A-372BF9E58D1D}">
      <dgm:prSet/>
      <dgm:spPr/>
      <dgm:t>
        <a:bodyPr/>
        <a:lstStyle/>
        <a:p>
          <a:endParaRPr lang="fr-FR"/>
        </a:p>
      </dgm:t>
    </dgm:pt>
    <dgm:pt modelId="{5567E73B-7F82-4ED4-96C1-7F346FC4A7FE}">
      <dgm:prSet phldrT="[Texte]" custT="1"/>
      <dgm:spPr>
        <a:solidFill>
          <a:schemeClr val="accent3"/>
        </a:solidFill>
      </dgm:spPr>
      <dgm:t>
        <a:bodyPr/>
        <a:lstStyle/>
        <a:p>
          <a:r>
            <a:rPr lang="fr-FR" sz="1800" dirty="0" smtClean="0"/>
            <a:t>1</a:t>
          </a:r>
          <a:r>
            <a:rPr lang="fr-FR" sz="1800" baseline="30000" dirty="0" smtClean="0"/>
            <a:t>er</a:t>
          </a:r>
          <a:r>
            <a:rPr lang="fr-FR" sz="1800" dirty="0" smtClean="0"/>
            <a:t> Emploi</a:t>
          </a:r>
          <a:endParaRPr lang="fr-FR" sz="1800" dirty="0"/>
        </a:p>
      </dgm:t>
    </dgm:pt>
    <dgm:pt modelId="{5111D273-7429-4883-BF56-DE03198610E9}" type="parTrans" cxnId="{7FF4FAF5-1CD4-4FB7-95EA-70A763ED95A8}">
      <dgm:prSet/>
      <dgm:spPr/>
      <dgm:t>
        <a:bodyPr/>
        <a:lstStyle/>
        <a:p>
          <a:endParaRPr lang="fr-FR"/>
        </a:p>
      </dgm:t>
    </dgm:pt>
    <dgm:pt modelId="{AA4D7367-377C-4001-9636-A778C11204DB}" type="sibTrans" cxnId="{7FF4FAF5-1CD4-4FB7-95EA-70A763ED95A8}">
      <dgm:prSet/>
      <dgm:spPr/>
      <dgm:t>
        <a:bodyPr/>
        <a:lstStyle/>
        <a:p>
          <a:endParaRPr lang="fr-FR"/>
        </a:p>
      </dgm:t>
    </dgm:pt>
    <dgm:pt modelId="{47F68842-9A55-492C-9B2B-4A405E3A111A}">
      <dgm:prSet phldrT="[Texte]" custT="1"/>
      <dgm:spPr>
        <a:solidFill>
          <a:schemeClr val="accent3"/>
        </a:solidFill>
      </dgm:spPr>
      <dgm:t>
        <a:bodyPr/>
        <a:lstStyle/>
        <a:p>
          <a:r>
            <a:rPr lang="fr-FR" sz="1800" dirty="0" smtClean="0"/>
            <a:t>Gestion de Carrière</a:t>
          </a:r>
          <a:endParaRPr lang="fr-FR" sz="1800" dirty="0"/>
        </a:p>
      </dgm:t>
    </dgm:pt>
    <dgm:pt modelId="{DA1992A6-AC29-47B9-93C8-005A786A24F3}" type="parTrans" cxnId="{CC5AF48B-6F5C-4BC8-992A-10EA41D18D60}">
      <dgm:prSet/>
      <dgm:spPr/>
      <dgm:t>
        <a:bodyPr/>
        <a:lstStyle/>
        <a:p>
          <a:endParaRPr lang="fr-FR"/>
        </a:p>
      </dgm:t>
    </dgm:pt>
    <dgm:pt modelId="{84FB55C7-6BFE-44B9-BA69-131A9D8224EF}" type="sibTrans" cxnId="{CC5AF48B-6F5C-4BC8-992A-10EA41D18D60}">
      <dgm:prSet/>
      <dgm:spPr/>
      <dgm:t>
        <a:bodyPr/>
        <a:lstStyle/>
        <a:p>
          <a:endParaRPr lang="fr-FR"/>
        </a:p>
      </dgm:t>
    </dgm:pt>
    <dgm:pt modelId="{9B557F86-68DD-4207-BC33-863B047DF457}" type="pres">
      <dgm:prSet presAssocID="{39E3E797-FAFC-4CB8-BE6A-44797DB75F79}" presName="Name0" presStyleCnt="0">
        <dgm:presLayoutVars>
          <dgm:dir/>
          <dgm:resizeHandles val="exact"/>
        </dgm:presLayoutVars>
      </dgm:prSet>
      <dgm:spPr/>
    </dgm:pt>
    <dgm:pt modelId="{559A6535-78AD-4ED3-9990-1D8EEC4C1B42}" type="pres">
      <dgm:prSet presAssocID="{9040893E-17CA-448E-84F3-4A34AD1C6C74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060FC17-0C9D-42BA-BF7B-6522C31129B5}" type="pres">
      <dgm:prSet presAssocID="{0176A20D-199B-4C62-A70F-12B3D02F67E2}" presName="sibTrans" presStyleLbl="sibTrans2D1" presStyleIdx="0" presStyleCnt="2"/>
      <dgm:spPr/>
      <dgm:t>
        <a:bodyPr/>
        <a:lstStyle/>
        <a:p>
          <a:endParaRPr lang="fr-FR"/>
        </a:p>
      </dgm:t>
    </dgm:pt>
    <dgm:pt modelId="{066D7263-C493-483D-B658-1A048793B8D0}" type="pres">
      <dgm:prSet presAssocID="{0176A20D-199B-4C62-A70F-12B3D02F67E2}" presName="connectorText" presStyleLbl="sibTrans2D1" presStyleIdx="0" presStyleCnt="2"/>
      <dgm:spPr/>
      <dgm:t>
        <a:bodyPr/>
        <a:lstStyle/>
        <a:p>
          <a:endParaRPr lang="fr-FR"/>
        </a:p>
      </dgm:t>
    </dgm:pt>
    <dgm:pt modelId="{2E07FCE1-7EF8-4B75-BB9B-9DD65ED417FC}" type="pres">
      <dgm:prSet presAssocID="{5567E73B-7F82-4ED4-96C1-7F346FC4A7FE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26A5418-DEB3-4FC1-B63C-5C2DBB9ADCA6}" type="pres">
      <dgm:prSet presAssocID="{AA4D7367-377C-4001-9636-A778C11204DB}" presName="sibTrans" presStyleLbl="sibTrans2D1" presStyleIdx="1" presStyleCnt="2"/>
      <dgm:spPr/>
      <dgm:t>
        <a:bodyPr/>
        <a:lstStyle/>
        <a:p>
          <a:endParaRPr lang="fr-FR"/>
        </a:p>
      </dgm:t>
    </dgm:pt>
    <dgm:pt modelId="{60AC6416-6057-4509-8112-B9269AFFE571}" type="pres">
      <dgm:prSet presAssocID="{AA4D7367-377C-4001-9636-A778C11204DB}" presName="connectorText" presStyleLbl="sibTrans2D1" presStyleIdx="1" presStyleCnt="2"/>
      <dgm:spPr/>
      <dgm:t>
        <a:bodyPr/>
        <a:lstStyle/>
        <a:p>
          <a:endParaRPr lang="fr-FR"/>
        </a:p>
      </dgm:t>
    </dgm:pt>
    <dgm:pt modelId="{4AF98D66-2722-4064-A4A7-4256DD1D082C}" type="pres">
      <dgm:prSet presAssocID="{47F68842-9A55-492C-9B2B-4A405E3A111A}" presName="node" presStyleLbl="node1" presStyleIdx="2" presStyleCnt="3" custLinFactNeighborX="-170" custLinFactNeighborY="-246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2B770466-5921-4FEF-85D1-53D7DF54406B}" type="presOf" srcId="{0176A20D-199B-4C62-A70F-12B3D02F67E2}" destId="{066D7263-C493-483D-B658-1A048793B8D0}" srcOrd="1" destOrd="0" presId="urn:microsoft.com/office/officeart/2005/8/layout/process1"/>
    <dgm:cxn modelId="{65EE5871-3E87-466E-9212-D949A60AA34C}" type="presOf" srcId="{AA4D7367-377C-4001-9636-A778C11204DB}" destId="{126A5418-DEB3-4FC1-B63C-5C2DBB9ADCA6}" srcOrd="0" destOrd="0" presId="urn:microsoft.com/office/officeart/2005/8/layout/process1"/>
    <dgm:cxn modelId="{B8A59E49-7C8E-4A16-B449-2BD54EA332DB}" type="presOf" srcId="{0176A20D-199B-4C62-A70F-12B3D02F67E2}" destId="{0060FC17-0C9D-42BA-BF7B-6522C31129B5}" srcOrd="0" destOrd="0" presId="urn:microsoft.com/office/officeart/2005/8/layout/process1"/>
    <dgm:cxn modelId="{D48E08CC-14B7-4D35-9762-2BA03BAD0F66}" type="presOf" srcId="{47F68842-9A55-492C-9B2B-4A405E3A111A}" destId="{4AF98D66-2722-4064-A4A7-4256DD1D082C}" srcOrd="0" destOrd="0" presId="urn:microsoft.com/office/officeart/2005/8/layout/process1"/>
    <dgm:cxn modelId="{1FEB7820-00FC-4E33-A7EC-412E31B25DF1}" type="presOf" srcId="{5567E73B-7F82-4ED4-96C1-7F346FC4A7FE}" destId="{2E07FCE1-7EF8-4B75-BB9B-9DD65ED417FC}" srcOrd="0" destOrd="0" presId="urn:microsoft.com/office/officeart/2005/8/layout/process1"/>
    <dgm:cxn modelId="{502234F2-E809-4A0A-8246-01C981816C21}" type="presOf" srcId="{9040893E-17CA-448E-84F3-4A34AD1C6C74}" destId="{559A6535-78AD-4ED3-9990-1D8EEC4C1B42}" srcOrd="0" destOrd="0" presId="urn:microsoft.com/office/officeart/2005/8/layout/process1"/>
    <dgm:cxn modelId="{4091E6F6-C6E0-4FE6-8FC9-BA3A6DBB3FF4}" type="presOf" srcId="{39E3E797-FAFC-4CB8-BE6A-44797DB75F79}" destId="{9B557F86-68DD-4207-BC33-863B047DF457}" srcOrd="0" destOrd="0" presId="urn:microsoft.com/office/officeart/2005/8/layout/process1"/>
    <dgm:cxn modelId="{CC5AF48B-6F5C-4BC8-992A-10EA41D18D60}" srcId="{39E3E797-FAFC-4CB8-BE6A-44797DB75F79}" destId="{47F68842-9A55-492C-9B2B-4A405E3A111A}" srcOrd="2" destOrd="0" parTransId="{DA1992A6-AC29-47B9-93C8-005A786A24F3}" sibTransId="{84FB55C7-6BFE-44B9-BA69-131A9D8224EF}"/>
    <dgm:cxn modelId="{7BC91AD6-377A-4D83-941B-E8BB650AEE9C}" type="presOf" srcId="{AA4D7367-377C-4001-9636-A778C11204DB}" destId="{60AC6416-6057-4509-8112-B9269AFFE571}" srcOrd="1" destOrd="0" presId="urn:microsoft.com/office/officeart/2005/8/layout/process1"/>
    <dgm:cxn modelId="{7FF4FAF5-1CD4-4FB7-95EA-70A763ED95A8}" srcId="{39E3E797-FAFC-4CB8-BE6A-44797DB75F79}" destId="{5567E73B-7F82-4ED4-96C1-7F346FC4A7FE}" srcOrd="1" destOrd="0" parTransId="{5111D273-7429-4883-BF56-DE03198610E9}" sibTransId="{AA4D7367-377C-4001-9636-A778C11204DB}"/>
    <dgm:cxn modelId="{F21265DC-E1A4-49B7-9B7A-372BF9E58D1D}" srcId="{39E3E797-FAFC-4CB8-BE6A-44797DB75F79}" destId="{9040893E-17CA-448E-84F3-4A34AD1C6C74}" srcOrd="0" destOrd="0" parTransId="{5C24BA09-39EB-4C24-8938-720D21382924}" sibTransId="{0176A20D-199B-4C62-A70F-12B3D02F67E2}"/>
    <dgm:cxn modelId="{4AF50152-36D3-49E2-B6FF-1541F9F85EB4}" type="presParOf" srcId="{9B557F86-68DD-4207-BC33-863B047DF457}" destId="{559A6535-78AD-4ED3-9990-1D8EEC4C1B42}" srcOrd="0" destOrd="0" presId="urn:microsoft.com/office/officeart/2005/8/layout/process1"/>
    <dgm:cxn modelId="{9BD6571A-81E5-4EAF-9323-36ED7491BAD8}" type="presParOf" srcId="{9B557F86-68DD-4207-BC33-863B047DF457}" destId="{0060FC17-0C9D-42BA-BF7B-6522C31129B5}" srcOrd="1" destOrd="0" presId="urn:microsoft.com/office/officeart/2005/8/layout/process1"/>
    <dgm:cxn modelId="{B6CEBBA4-40D4-4158-AD59-6BF1544AD2B4}" type="presParOf" srcId="{0060FC17-0C9D-42BA-BF7B-6522C31129B5}" destId="{066D7263-C493-483D-B658-1A048793B8D0}" srcOrd="0" destOrd="0" presId="urn:microsoft.com/office/officeart/2005/8/layout/process1"/>
    <dgm:cxn modelId="{8190D51A-D207-43F1-868C-2B362C7C8A33}" type="presParOf" srcId="{9B557F86-68DD-4207-BC33-863B047DF457}" destId="{2E07FCE1-7EF8-4B75-BB9B-9DD65ED417FC}" srcOrd="2" destOrd="0" presId="urn:microsoft.com/office/officeart/2005/8/layout/process1"/>
    <dgm:cxn modelId="{06DAD56B-2CA2-4FD4-A4A0-D4AEC6DF964C}" type="presParOf" srcId="{9B557F86-68DD-4207-BC33-863B047DF457}" destId="{126A5418-DEB3-4FC1-B63C-5C2DBB9ADCA6}" srcOrd="3" destOrd="0" presId="urn:microsoft.com/office/officeart/2005/8/layout/process1"/>
    <dgm:cxn modelId="{9D05694E-4C67-4D10-9251-58F895D102A8}" type="presParOf" srcId="{126A5418-DEB3-4FC1-B63C-5C2DBB9ADCA6}" destId="{60AC6416-6057-4509-8112-B9269AFFE571}" srcOrd="0" destOrd="0" presId="urn:microsoft.com/office/officeart/2005/8/layout/process1"/>
    <dgm:cxn modelId="{B1D9A7AB-ED6D-4ECA-A3FF-9D90C0A37E85}" type="presParOf" srcId="{9B557F86-68DD-4207-BC33-863B047DF457}" destId="{4AF98D66-2722-4064-A4A7-4256DD1D082C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9E3E797-FAFC-4CB8-BE6A-44797DB75F79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9040893E-17CA-448E-84F3-4A34AD1C6C74}">
      <dgm:prSet phldrT="[Texte]"/>
      <dgm:spPr>
        <a:solidFill>
          <a:schemeClr val="accent3"/>
        </a:solidFill>
      </dgm:spPr>
      <dgm:t>
        <a:bodyPr/>
        <a:lstStyle/>
        <a:p>
          <a:r>
            <a:rPr lang="fr-FR" dirty="0" smtClean="0"/>
            <a:t>Echange</a:t>
          </a:r>
          <a:endParaRPr lang="fr-FR" dirty="0"/>
        </a:p>
      </dgm:t>
    </dgm:pt>
    <dgm:pt modelId="{5C24BA09-39EB-4C24-8938-720D21382924}" type="parTrans" cxnId="{F21265DC-E1A4-49B7-9B7A-372BF9E58D1D}">
      <dgm:prSet/>
      <dgm:spPr/>
      <dgm:t>
        <a:bodyPr/>
        <a:lstStyle/>
        <a:p>
          <a:endParaRPr lang="fr-FR"/>
        </a:p>
      </dgm:t>
    </dgm:pt>
    <dgm:pt modelId="{0176A20D-199B-4C62-A70F-12B3D02F67E2}" type="sibTrans" cxnId="{F21265DC-E1A4-49B7-9B7A-372BF9E58D1D}">
      <dgm:prSet/>
      <dgm:spPr/>
      <dgm:t>
        <a:bodyPr/>
        <a:lstStyle/>
        <a:p>
          <a:endParaRPr lang="fr-FR"/>
        </a:p>
      </dgm:t>
    </dgm:pt>
    <dgm:pt modelId="{5567E73B-7F82-4ED4-96C1-7F346FC4A7FE}">
      <dgm:prSet phldrT="[Texte]"/>
      <dgm:spPr>
        <a:solidFill>
          <a:schemeClr val="accent3"/>
        </a:solidFill>
      </dgm:spPr>
      <dgm:t>
        <a:bodyPr/>
        <a:lstStyle/>
        <a:p>
          <a:r>
            <a:rPr lang="fr-FR" dirty="0" smtClean="0"/>
            <a:t>Partage</a:t>
          </a:r>
          <a:endParaRPr lang="fr-FR" dirty="0"/>
        </a:p>
      </dgm:t>
    </dgm:pt>
    <dgm:pt modelId="{5111D273-7429-4883-BF56-DE03198610E9}" type="parTrans" cxnId="{7FF4FAF5-1CD4-4FB7-95EA-70A763ED95A8}">
      <dgm:prSet/>
      <dgm:spPr/>
      <dgm:t>
        <a:bodyPr/>
        <a:lstStyle/>
        <a:p>
          <a:endParaRPr lang="fr-FR"/>
        </a:p>
      </dgm:t>
    </dgm:pt>
    <dgm:pt modelId="{AA4D7367-377C-4001-9636-A778C11204DB}" type="sibTrans" cxnId="{7FF4FAF5-1CD4-4FB7-95EA-70A763ED95A8}">
      <dgm:prSet/>
      <dgm:spPr/>
      <dgm:t>
        <a:bodyPr/>
        <a:lstStyle/>
        <a:p>
          <a:endParaRPr lang="fr-FR"/>
        </a:p>
      </dgm:t>
    </dgm:pt>
    <dgm:pt modelId="{47F68842-9A55-492C-9B2B-4A405E3A111A}">
      <dgm:prSet phldrT="[Texte]"/>
      <dgm:spPr>
        <a:solidFill>
          <a:schemeClr val="accent3"/>
        </a:solidFill>
      </dgm:spPr>
      <dgm:t>
        <a:bodyPr/>
        <a:lstStyle/>
        <a:p>
          <a:r>
            <a:rPr lang="fr-FR" dirty="0" smtClean="0"/>
            <a:t>Opportunités Professionnelles</a:t>
          </a:r>
          <a:endParaRPr lang="fr-FR" dirty="0"/>
        </a:p>
      </dgm:t>
    </dgm:pt>
    <dgm:pt modelId="{DA1992A6-AC29-47B9-93C8-005A786A24F3}" type="parTrans" cxnId="{CC5AF48B-6F5C-4BC8-992A-10EA41D18D60}">
      <dgm:prSet/>
      <dgm:spPr/>
      <dgm:t>
        <a:bodyPr/>
        <a:lstStyle/>
        <a:p>
          <a:endParaRPr lang="fr-FR"/>
        </a:p>
      </dgm:t>
    </dgm:pt>
    <dgm:pt modelId="{84FB55C7-6BFE-44B9-BA69-131A9D8224EF}" type="sibTrans" cxnId="{CC5AF48B-6F5C-4BC8-992A-10EA41D18D60}">
      <dgm:prSet/>
      <dgm:spPr/>
      <dgm:t>
        <a:bodyPr/>
        <a:lstStyle/>
        <a:p>
          <a:endParaRPr lang="fr-FR"/>
        </a:p>
      </dgm:t>
    </dgm:pt>
    <dgm:pt modelId="{9B557F86-68DD-4207-BC33-863B047DF457}" type="pres">
      <dgm:prSet presAssocID="{39E3E797-FAFC-4CB8-BE6A-44797DB75F79}" presName="Name0" presStyleCnt="0">
        <dgm:presLayoutVars>
          <dgm:dir/>
          <dgm:resizeHandles val="exact"/>
        </dgm:presLayoutVars>
      </dgm:prSet>
      <dgm:spPr/>
    </dgm:pt>
    <dgm:pt modelId="{559A6535-78AD-4ED3-9990-1D8EEC4C1B42}" type="pres">
      <dgm:prSet presAssocID="{9040893E-17CA-448E-84F3-4A34AD1C6C74}" presName="node" presStyleLbl="node1" presStyleIdx="0" presStyleCnt="3" custLinFactNeighborX="-21320" custLinFactNeighborY="-103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060FC17-0C9D-42BA-BF7B-6522C31129B5}" type="pres">
      <dgm:prSet presAssocID="{0176A20D-199B-4C62-A70F-12B3D02F67E2}" presName="sibTrans" presStyleLbl="sibTrans2D1" presStyleIdx="0" presStyleCnt="2"/>
      <dgm:spPr/>
      <dgm:t>
        <a:bodyPr/>
        <a:lstStyle/>
        <a:p>
          <a:endParaRPr lang="fr-FR"/>
        </a:p>
      </dgm:t>
    </dgm:pt>
    <dgm:pt modelId="{066D7263-C493-483D-B658-1A048793B8D0}" type="pres">
      <dgm:prSet presAssocID="{0176A20D-199B-4C62-A70F-12B3D02F67E2}" presName="connectorText" presStyleLbl="sibTrans2D1" presStyleIdx="0" presStyleCnt="2"/>
      <dgm:spPr/>
      <dgm:t>
        <a:bodyPr/>
        <a:lstStyle/>
        <a:p>
          <a:endParaRPr lang="fr-FR"/>
        </a:p>
      </dgm:t>
    </dgm:pt>
    <dgm:pt modelId="{2E07FCE1-7EF8-4B75-BB9B-9DD65ED417FC}" type="pres">
      <dgm:prSet presAssocID="{5567E73B-7F82-4ED4-96C1-7F346FC4A7FE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26A5418-DEB3-4FC1-B63C-5C2DBB9ADCA6}" type="pres">
      <dgm:prSet presAssocID="{AA4D7367-377C-4001-9636-A778C11204DB}" presName="sibTrans" presStyleLbl="sibTrans2D1" presStyleIdx="1" presStyleCnt="2"/>
      <dgm:spPr/>
      <dgm:t>
        <a:bodyPr/>
        <a:lstStyle/>
        <a:p>
          <a:endParaRPr lang="fr-FR"/>
        </a:p>
      </dgm:t>
    </dgm:pt>
    <dgm:pt modelId="{60AC6416-6057-4509-8112-B9269AFFE571}" type="pres">
      <dgm:prSet presAssocID="{AA4D7367-377C-4001-9636-A778C11204DB}" presName="connectorText" presStyleLbl="sibTrans2D1" presStyleIdx="1" presStyleCnt="2"/>
      <dgm:spPr/>
      <dgm:t>
        <a:bodyPr/>
        <a:lstStyle/>
        <a:p>
          <a:endParaRPr lang="fr-FR"/>
        </a:p>
      </dgm:t>
    </dgm:pt>
    <dgm:pt modelId="{4AF98D66-2722-4064-A4A7-4256DD1D082C}" type="pres">
      <dgm:prSet presAssocID="{47F68842-9A55-492C-9B2B-4A405E3A111A}" presName="node" presStyleLbl="node1" presStyleIdx="2" presStyleCnt="3" custLinFactNeighborX="-170" custLinFactNeighborY="-246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ADAE7411-8FE2-40E5-873E-3BD880391E92}" type="presOf" srcId="{39E3E797-FAFC-4CB8-BE6A-44797DB75F79}" destId="{9B557F86-68DD-4207-BC33-863B047DF457}" srcOrd="0" destOrd="0" presId="urn:microsoft.com/office/officeart/2005/8/layout/process1"/>
    <dgm:cxn modelId="{6058E6FF-B3CF-41DC-B0EA-A4EA7C371F21}" type="presOf" srcId="{0176A20D-199B-4C62-A70F-12B3D02F67E2}" destId="{066D7263-C493-483D-B658-1A048793B8D0}" srcOrd="1" destOrd="0" presId="urn:microsoft.com/office/officeart/2005/8/layout/process1"/>
    <dgm:cxn modelId="{F29DB09D-09D5-4D7F-8A08-478B2AAA84E2}" type="presOf" srcId="{AA4D7367-377C-4001-9636-A778C11204DB}" destId="{126A5418-DEB3-4FC1-B63C-5C2DBB9ADCA6}" srcOrd="0" destOrd="0" presId="urn:microsoft.com/office/officeart/2005/8/layout/process1"/>
    <dgm:cxn modelId="{C752729D-1044-4656-BA9B-0F0200787755}" type="presOf" srcId="{0176A20D-199B-4C62-A70F-12B3D02F67E2}" destId="{0060FC17-0C9D-42BA-BF7B-6522C31129B5}" srcOrd="0" destOrd="0" presId="urn:microsoft.com/office/officeart/2005/8/layout/process1"/>
    <dgm:cxn modelId="{CC5AF48B-6F5C-4BC8-992A-10EA41D18D60}" srcId="{39E3E797-FAFC-4CB8-BE6A-44797DB75F79}" destId="{47F68842-9A55-492C-9B2B-4A405E3A111A}" srcOrd="2" destOrd="0" parTransId="{DA1992A6-AC29-47B9-93C8-005A786A24F3}" sibTransId="{84FB55C7-6BFE-44B9-BA69-131A9D8224EF}"/>
    <dgm:cxn modelId="{F8956B62-F592-4C78-ADDC-0D5327ED41CA}" type="presOf" srcId="{9040893E-17CA-448E-84F3-4A34AD1C6C74}" destId="{559A6535-78AD-4ED3-9990-1D8EEC4C1B42}" srcOrd="0" destOrd="0" presId="urn:microsoft.com/office/officeart/2005/8/layout/process1"/>
    <dgm:cxn modelId="{A8CA5D7B-5BF4-4EE8-BF38-47AD05CCCB80}" type="presOf" srcId="{AA4D7367-377C-4001-9636-A778C11204DB}" destId="{60AC6416-6057-4509-8112-B9269AFFE571}" srcOrd="1" destOrd="0" presId="urn:microsoft.com/office/officeart/2005/8/layout/process1"/>
    <dgm:cxn modelId="{7FF4FAF5-1CD4-4FB7-95EA-70A763ED95A8}" srcId="{39E3E797-FAFC-4CB8-BE6A-44797DB75F79}" destId="{5567E73B-7F82-4ED4-96C1-7F346FC4A7FE}" srcOrd="1" destOrd="0" parTransId="{5111D273-7429-4883-BF56-DE03198610E9}" sibTransId="{AA4D7367-377C-4001-9636-A778C11204DB}"/>
    <dgm:cxn modelId="{F21265DC-E1A4-49B7-9B7A-372BF9E58D1D}" srcId="{39E3E797-FAFC-4CB8-BE6A-44797DB75F79}" destId="{9040893E-17CA-448E-84F3-4A34AD1C6C74}" srcOrd="0" destOrd="0" parTransId="{5C24BA09-39EB-4C24-8938-720D21382924}" sibTransId="{0176A20D-199B-4C62-A70F-12B3D02F67E2}"/>
    <dgm:cxn modelId="{FFD64E99-7DF4-499B-9F06-6CCECDF11668}" type="presOf" srcId="{5567E73B-7F82-4ED4-96C1-7F346FC4A7FE}" destId="{2E07FCE1-7EF8-4B75-BB9B-9DD65ED417FC}" srcOrd="0" destOrd="0" presId="urn:microsoft.com/office/officeart/2005/8/layout/process1"/>
    <dgm:cxn modelId="{73A652BF-6855-4960-8387-6D5199454CEC}" type="presOf" srcId="{47F68842-9A55-492C-9B2B-4A405E3A111A}" destId="{4AF98D66-2722-4064-A4A7-4256DD1D082C}" srcOrd="0" destOrd="0" presId="urn:microsoft.com/office/officeart/2005/8/layout/process1"/>
    <dgm:cxn modelId="{E6E437DA-8374-415D-9191-5D0799F56E83}" type="presParOf" srcId="{9B557F86-68DD-4207-BC33-863B047DF457}" destId="{559A6535-78AD-4ED3-9990-1D8EEC4C1B42}" srcOrd="0" destOrd="0" presId="urn:microsoft.com/office/officeart/2005/8/layout/process1"/>
    <dgm:cxn modelId="{D49A396A-6369-49C7-B22D-2A12B5ADAD8E}" type="presParOf" srcId="{9B557F86-68DD-4207-BC33-863B047DF457}" destId="{0060FC17-0C9D-42BA-BF7B-6522C31129B5}" srcOrd="1" destOrd="0" presId="urn:microsoft.com/office/officeart/2005/8/layout/process1"/>
    <dgm:cxn modelId="{C9334086-DF49-4850-A6E7-4D059D2CE654}" type="presParOf" srcId="{0060FC17-0C9D-42BA-BF7B-6522C31129B5}" destId="{066D7263-C493-483D-B658-1A048793B8D0}" srcOrd="0" destOrd="0" presId="urn:microsoft.com/office/officeart/2005/8/layout/process1"/>
    <dgm:cxn modelId="{38C53E1A-81E0-42F2-AFD5-F27844A59536}" type="presParOf" srcId="{9B557F86-68DD-4207-BC33-863B047DF457}" destId="{2E07FCE1-7EF8-4B75-BB9B-9DD65ED417FC}" srcOrd="2" destOrd="0" presId="urn:microsoft.com/office/officeart/2005/8/layout/process1"/>
    <dgm:cxn modelId="{780E92A0-6B84-496A-893B-68370DD4D850}" type="presParOf" srcId="{9B557F86-68DD-4207-BC33-863B047DF457}" destId="{126A5418-DEB3-4FC1-B63C-5C2DBB9ADCA6}" srcOrd="3" destOrd="0" presId="urn:microsoft.com/office/officeart/2005/8/layout/process1"/>
    <dgm:cxn modelId="{6AF2A1C5-8765-46E4-8ADF-EB0F451C5901}" type="presParOf" srcId="{126A5418-DEB3-4FC1-B63C-5C2DBB9ADCA6}" destId="{60AC6416-6057-4509-8112-B9269AFFE571}" srcOrd="0" destOrd="0" presId="urn:microsoft.com/office/officeart/2005/8/layout/process1"/>
    <dgm:cxn modelId="{6136D217-E534-4FF2-BD20-27A3E874F9B8}" type="presParOf" srcId="{9B557F86-68DD-4207-BC33-863B047DF457}" destId="{4AF98D66-2722-4064-A4A7-4256DD1D082C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1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060F930-8714-4F91-BC3D-ABF56CAC902E}">
      <dsp:nvSpPr>
        <dsp:cNvPr id="0" name=""/>
        <dsp:cNvSpPr/>
      </dsp:nvSpPr>
      <dsp:spPr>
        <a:xfrm>
          <a:off x="3491642" y="1680725"/>
          <a:ext cx="2859680" cy="1812235"/>
        </a:xfrm>
        <a:prstGeom prst="ellipse">
          <a:avLst/>
        </a:prstGeom>
        <a:solidFill>
          <a:srgbClr val="22670F">
            <a:alpha val="49804"/>
          </a:srgb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200" kern="1200" dirty="0" smtClean="0"/>
            <a:t>ISG Alumni</a:t>
          </a:r>
          <a:endParaRPr lang="fr-FR" sz="3200" kern="1200" dirty="0"/>
        </a:p>
      </dsp:txBody>
      <dsp:txXfrm>
        <a:off x="3491642" y="1680725"/>
        <a:ext cx="2859680" cy="1812235"/>
      </dsp:txXfrm>
    </dsp:sp>
    <dsp:sp modelId="{678C6E51-823C-4F6C-B5B4-DDABBAD7B685}">
      <dsp:nvSpPr>
        <dsp:cNvPr id="0" name=""/>
        <dsp:cNvSpPr/>
      </dsp:nvSpPr>
      <dsp:spPr>
        <a:xfrm>
          <a:off x="4757948" y="109371"/>
          <a:ext cx="3195214" cy="1378593"/>
        </a:xfrm>
        <a:prstGeom prst="ellipse">
          <a:avLst/>
        </a:prstGeom>
        <a:solidFill>
          <a:schemeClr val="accent3">
            <a:alpha val="5000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b="1" kern="1200" dirty="0" smtClean="0"/>
            <a:t>19300 Diplômés:</a:t>
          </a:r>
          <a:endParaRPr lang="fr-FR" sz="1200" b="1" kern="1200" dirty="0"/>
        </a:p>
        <a:p>
          <a:pPr marL="114300" lvl="1" indent="-114300" algn="ctr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200" b="0" kern="1200" dirty="0" smtClean="0"/>
            <a:t>PGE</a:t>
          </a:r>
          <a:endParaRPr lang="fr-FR" sz="1200" b="0" kern="1200" dirty="0"/>
        </a:p>
        <a:p>
          <a:pPr marL="114300" lvl="1" indent="-114300" algn="ctr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200" b="0" kern="1200" dirty="0" smtClean="0"/>
            <a:t>MBA</a:t>
          </a:r>
          <a:endParaRPr lang="fr-FR" sz="1200" b="0" kern="1200" dirty="0"/>
        </a:p>
      </dsp:txBody>
      <dsp:txXfrm>
        <a:off x="4757948" y="109371"/>
        <a:ext cx="3195214" cy="1378593"/>
      </dsp:txXfrm>
    </dsp:sp>
    <dsp:sp modelId="{6BECBE91-4B24-4771-B6EB-F81B5390EC8D}">
      <dsp:nvSpPr>
        <dsp:cNvPr id="0" name=""/>
        <dsp:cNvSpPr/>
      </dsp:nvSpPr>
      <dsp:spPr>
        <a:xfrm>
          <a:off x="6922601" y="2149201"/>
          <a:ext cx="1934382" cy="1433481"/>
        </a:xfrm>
        <a:prstGeom prst="ellipse">
          <a:avLst/>
        </a:prstGeom>
        <a:solidFill>
          <a:schemeClr val="accent3">
            <a:alpha val="5000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b="1" kern="1200" dirty="0" smtClean="0"/>
            <a:t>Un Bureau Bénévole</a:t>
          </a:r>
          <a:endParaRPr lang="fr-FR" sz="1200" kern="1200" dirty="0"/>
        </a:p>
      </dsp:txBody>
      <dsp:txXfrm>
        <a:off x="6922601" y="2149201"/>
        <a:ext cx="1934382" cy="1433481"/>
      </dsp:txXfrm>
    </dsp:sp>
    <dsp:sp modelId="{09E56AA5-8DEF-4E67-B8D7-82722CA83CDE}">
      <dsp:nvSpPr>
        <dsp:cNvPr id="0" name=""/>
        <dsp:cNvSpPr/>
      </dsp:nvSpPr>
      <dsp:spPr>
        <a:xfrm>
          <a:off x="1619668" y="216019"/>
          <a:ext cx="2117910" cy="1413856"/>
        </a:xfrm>
        <a:prstGeom prst="ellipse">
          <a:avLst/>
        </a:prstGeom>
        <a:solidFill>
          <a:schemeClr val="accent3">
            <a:alpha val="5000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b="1" kern="1200" dirty="0" smtClean="0"/>
            <a:t>Etudiants ISG: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b="0" kern="1200" dirty="0" smtClean="0"/>
            <a:t>Membres Stagiaires</a:t>
          </a:r>
          <a:endParaRPr lang="fr-FR" sz="1200" b="0" kern="1200" dirty="0"/>
        </a:p>
      </dsp:txBody>
      <dsp:txXfrm>
        <a:off x="1619668" y="216019"/>
        <a:ext cx="2117910" cy="1413856"/>
      </dsp:txXfrm>
    </dsp:sp>
    <dsp:sp modelId="{BCB10C0E-C810-49C1-90A9-4BEE9EF04E99}">
      <dsp:nvSpPr>
        <dsp:cNvPr id="0" name=""/>
        <dsp:cNvSpPr/>
      </dsp:nvSpPr>
      <dsp:spPr>
        <a:xfrm>
          <a:off x="2912615" y="3696617"/>
          <a:ext cx="4277536" cy="1287710"/>
        </a:xfrm>
        <a:prstGeom prst="ellipse">
          <a:avLst/>
        </a:prstGeom>
        <a:solidFill>
          <a:schemeClr val="accent3">
            <a:alpha val="5000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b="1" kern="1200" dirty="0" smtClean="0"/>
            <a:t>2 Permanentes: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Service Carrières: </a:t>
          </a:r>
          <a:br>
            <a:rPr lang="fr-FR" sz="1200" kern="1200" dirty="0" smtClean="0"/>
          </a:br>
          <a:r>
            <a:rPr lang="fr-FR" sz="1200" b="1" kern="1200" dirty="0" smtClean="0"/>
            <a:t>Emmanuelle GUILLUY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Communication: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b="1" kern="1200" dirty="0" smtClean="0"/>
            <a:t>Maëva PEREZ</a:t>
          </a:r>
          <a:endParaRPr lang="fr-FR" sz="1200" b="1" kern="1200" dirty="0"/>
        </a:p>
      </dsp:txBody>
      <dsp:txXfrm>
        <a:off x="2912615" y="3696617"/>
        <a:ext cx="4277536" cy="1287710"/>
      </dsp:txXfrm>
    </dsp:sp>
    <dsp:sp modelId="{3D274D87-832E-4632-ADE5-B007765CBF56}">
      <dsp:nvSpPr>
        <dsp:cNvPr id="0" name=""/>
        <dsp:cNvSpPr/>
      </dsp:nvSpPr>
      <dsp:spPr>
        <a:xfrm>
          <a:off x="467537" y="1728195"/>
          <a:ext cx="2464254" cy="1732003"/>
        </a:xfrm>
        <a:prstGeom prst="ellipse">
          <a:avLst/>
        </a:prstGeom>
        <a:solidFill>
          <a:schemeClr val="accent3">
            <a:alpha val="5000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b="1" kern="1200" dirty="0" smtClean="0"/>
            <a:t>Président: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b="1" kern="1200" dirty="0" smtClean="0"/>
            <a:t> Christophe </a:t>
          </a:r>
          <a:r>
            <a:rPr lang="fr-FR" sz="1200" b="1" kern="1200" dirty="0" err="1" smtClean="0"/>
            <a:t>Estivin</a:t>
          </a:r>
          <a:r>
            <a:rPr lang="fr-FR" sz="1200" b="1" kern="1200" dirty="0" smtClean="0"/>
            <a:t>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(ISG 87)</a:t>
          </a:r>
          <a:endParaRPr lang="fr-FR" sz="1200" b="1" kern="1200" dirty="0"/>
        </a:p>
      </dsp:txBody>
      <dsp:txXfrm>
        <a:off x="467537" y="1728195"/>
        <a:ext cx="2464254" cy="1732003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060F930-8714-4F91-BC3D-ABF56CAC902E}">
      <dsp:nvSpPr>
        <dsp:cNvPr id="0" name=""/>
        <dsp:cNvSpPr/>
      </dsp:nvSpPr>
      <dsp:spPr>
        <a:xfrm>
          <a:off x="3528392" y="1527933"/>
          <a:ext cx="2757721" cy="1747622"/>
        </a:xfrm>
        <a:prstGeom prst="ellipse">
          <a:avLst/>
        </a:prstGeom>
        <a:solidFill>
          <a:srgbClr val="22670F">
            <a:alpha val="49804"/>
          </a:srgb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200" kern="1200" dirty="0" smtClean="0"/>
            <a:t>ISG Alumni</a:t>
          </a:r>
          <a:endParaRPr lang="fr-FR" sz="3200" kern="1200" dirty="0"/>
        </a:p>
      </dsp:txBody>
      <dsp:txXfrm>
        <a:off x="3528392" y="1527933"/>
        <a:ext cx="2757721" cy="1747622"/>
      </dsp:txXfrm>
    </dsp:sp>
    <dsp:sp modelId="{678C6E51-823C-4F6C-B5B4-DDABBAD7B685}">
      <dsp:nvSpPr>
        <dsp:cNvPr id="0" name=""/>
        <dsp:cNvSpPr/>
      </dsp:nvSpPr>
      <dsp:spPr>
        <a:xfrm>
          <a:off x="2880315" y="-38116"/>
          <a:ext cx="3862762" cy="1422792"/>
        </a:xfrm>
        <a:prstGeom prst="ellipse">
          <a:avLst/>
        </a:prstGeom>
        <a:solidFill>
          <a:schemeClr val="accent3">
            <a:alpha val="5000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b="1" kern="1200" dirty="0" smtClean="0"/>
            <a:t>4 à 10 événements </a:t>
          </a:r>
          <a:r>
            <a:rPr lang="fr-FR" sz="1200" b="1" kern="1200" dirty="0" smtClean="0"/>
            <a:t>/mois </a:t>
          </a:r>
          <a:endParaRPr lang="fr-FR" sz="1200" b="1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200" kern="1200" dirty="0" smtClean="0"/>
            <a:t>First </a:t>
          </a:r>
          <a:r>
            <a:rPr lang="fr-FR" sz="1200" kern="1200" dirty="0" err="1" smtClean="0"/>
            <a:t>Monday</a:t>
          </a:r>
          <a:r>
            <a:rPr lang="fr-FR" sz="1200" kern="1200" dirty="0" smtClean="0"/>
            <a:t>, 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200" kern="1200" dirty="0" smtClean="0"/>
            <a:t>Atelier / Conférence, 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200" kern="1200" dirty="0" smtClean="0"/>
            <a:t>événements de Clubs, 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200" kern="1200" dirty="0" smtClean="0"/>
            <a:t>Ateliers CAP Réussite (recherche d'emploi), ...</a:t>
          </a:r>
        </a:p>
      </dsp:txBody>
      <dsp:txXfrm>
        <a:off x="2880315" y="-38116"/>
        <a:ext cx="3862762" cy="1422792"/>
      </dsp:txXfrm>
    </dsp:sp>
    <dsp:sp modelId="{6BECBE91-4B24-4771-B6EB-F81B5390EC8D}">
      <dsp:nvSpPr>
        <dsp:cNvPr id="0" name=""/>
        <dsp:cNvSpPr/>
      </dsp:nvSpPr>
      <dsp:spPr>
        <a:xfrm>
          <a:off x="6840756" y="1843282"/>
          <a:ext cx="1865414" cy="1382372"/>
        </a:xfrm>
        <a:prstGeom prst="ellipse">
          <a:avLst/>
        </a:prstGeom>
        <a:solidFill>
          <a:schemeClr val="accent3">
            <a:alpha val="5000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b="1" kern="1200" dirty="0" smtClean="0"/>
            <a:t>200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b="1" kern="1200" dirty="0" smtClean="0"/>
            <a:t>offres de stages ou emploi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b="0" kern="1200" dirty="0" smtClean="0"/>
            <a:t>/jour </a:t>
          </a:r>
          <a:r>
            <a:rPr lang="fr-FR" sz="1200" kern="1200" dirty="0" smtClean="0"/>
            <a:t>sur le site</a:t>
          </a:r>
          <a:endParaRPr lang="fr-FR" sz="1200" kern="1200" dirty="0"/>
        </a:p>
      </dsp:txBody>
      <dsp:txXfrm>
        <a:off x="6840756" y="1843282"/>
        <a:ext cx="1865414" cy="1382372"/>
      </dsp:txXfrm>
    </dsp:sp>
    <dsp:sp modelId="{BCB10C0E-C810-49C1-90A9-4BEE9EF04E99}">
      <dsp:nvSpPr>
        <dsp:cNvPr id="0" name=""/>
        <dsp:cNvSpPr/>
      </dsp:nvSpPr>
      <dsp:spPr>
        <a:xfrm>
          <a:off x="3882688" y="3526053"/>
          <a:ext cx="1862110" cy="1496390"/>
        </a:xfrm>
        <a:prstGeom prst="ellipse">
          <a:avLst/>
        </a:prstGeom>
        <a:solidFill>
          <a:schemeClr val="accent3">
            <a:alpha val="5000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b="1" kern="1200" dirty="0" smtClean="0"/>
            <a:t>International :</a:t>
          </a:r>
          <a:br>
            <a:rPr lang="fr-FR" sz="1200" b="1" kern="1200" dirty="0" smtClean="0"/>
          </a:br>
          <a:r>
            <a:rPr lang="fr-FR" sz="1200" kern="1200" dirty="0" smtClean="0"/>
            <a:t>12 délégations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/>
          </a:r>
          <a:br>
            <a:rPr lang="fr-FR" sz="1200" kern="1200" dirty="0" smtClean="0"/>
          </a:br>
          <a:r>
            <a:rPr lang="fr-FR" sz="1200" b="1" kern="1200" dirty="0" smtClean="0"/>
            <a:t>Régional :</a:t>
          </a:r>
          <a:r>
            <a:rPr lang="fr-FR" sz="1200" kern="1200" dirty="0" smtClean="0"/>
            <a:t/>
          </a:r>
          <a:br>
            <a:rPr lang="fr-FR" sz="1200" kern="1200" dirty="0" smtClean="0"/>
          </a:br>
          <a:r>
            <a:rPr lang="fr-FR" sz="1200" kern="1200" dirty="0" smtClean="0"/>
            <a:t>4 délégations</a:t>
          </a:r>
          <a:endParaRPr lang="fr-FR" sz="1200" kern="1200" dirty="0"/>
        </a:p>
      </dsp:txBody>
      <dsp:txXfrm>
        <a:off x="3882688" y="3526053"/>
        <a:ext cx="1862110" cy="1496390"/>
      </dsp:txXfrm>
    </dsp:sp>
    <dsp:sp modelId="{3D274D87-832E-4632-ADE5-B007765CBF56}">
      <dsp:nvSpPr>
        <dsp:cNvPr id="0" name=""/>
        <dsp:cNvSpPr/>
      </dsp:nvSpPr>
      <dsp:spPr>
        <a:xfrm>
          <a:off x="72004" y="1455936"/>
          <a:ext cx="2830669" cy="1830426"/>
        </a:xfrm>
        <a:prstGeom prst="ellipse">
          <a:avLst/>
        </a:prstGeom>
        <a:solidFill>
          <a:schemeClr val="accent3">
            <a:alpha val="5000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b="1" kern="1200" dirty="0" smtClean="0"/>
            <a:t>Regroupement </a:t>
          </a:r>
          <a:endParaRPr lang="fr-FR" sz="1200" b="1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200" kern="1200" dirty="0" smtClean="0"/>
            <a:t>par </a:t>
          </a:r>
          <a:r>
            <a:rPr lang="fr-FR" sz="1200" b="1" kern="1200" dirty="0" smtClean="0"/>
            <a:t>secteur d'activité : </a:t>
          </a:r>
          <a:r>
            <a:rPr lang="fr-FR" sz="1200" kern="1200" dirty="0" smtClean="0"/>
            <a:t/>
          </a:r>
          <a:br>
            <a:rPr lang="fr-FR" sz="1200" kern="1200" dirty="0" smtClean="0"/>
          </a:br>
          <a:r>
            <a:rPr lang="fr-FR" sz="1200" kern="1200" dirty="0" smtClean="0"/>
            <a:t>15 Groupes Professionnels, 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200" kern="1200" dirty="0" smtClean="0"/>
            <a:t>par </a:t>
          </a:r>
          <a:r>
            <a:rPr lang="fr-FR" sz="1200" b="1" kern="1200" dirty="0" smtClean="0"/>
            <a:t>entreprises </a:t>
          </a:r>
          <a:r>
            <a:rPr lang="fr-FR" sz="1200" kern="1200" dirty="0" smtClean="0"/>
            <a:t>: </a:t>
          </a:r>
          <a:br>
            <a:rPr lang="fr-FR" sz="1200" kern="1200" dirty="0" smtClean="0"/>
          </a:br>
          <a:r>
            <a:rPr lang="fr-FR" sz="1200" kern="1200" dirty="0" smtClean="0"/>
            <a:t>4 Cercles et 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200" kern="1200" dirty="0" smtClean="0"/>
            <a:t>par </a:t>
          </a:r>
          <a:r>
            <a:rPr lang="fr-FR" sz="1200" b="1" kern="1200" dirty="0" smtClean="0"/>
            <a:t>centres d'intérêts : </a:t>
          </a:r>
          <a:r>
            <a:rPr lang="fr-FR" sz="1200" kern="1200" dirty="0" smtClean="0"/>
            <a:t/>
          </a:r>
          <a:br>
            <a:rPr lang="fr-FR" sz="1200" kern="1200" dirty="0" smtClean="0"/>
          </a:br>
          <a:r>
            <a:rPr lang="fr-FR" sz="1200" kern="1200" dirty="0" smtClean="0"/>
            <a:t>4 Clubs.</a:t>
          </a:r>
          <a:endParaRPr lang="fr-FR" sz="1200" kern="1200" dirty="0"/>
        </a:p>
      </dsp:txBody>
      <dsp:txXfrm>
        <a:off x="72004" y="1455936"/>
        <a:ext cx="2830669" cy="1830426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59A6535-78AD-4ED3-9990-1D8EEC4C1B42}">
      <dsp:nvSpPr>
        <dsp:cNvPr id="0" name=""/>
        <dsp:cNvSpPr/>
      </dsp:nvSpPr>
      <dsp:spPr>
        <a:xfrm>
          <a:off x="6771" y="0"/>
          <a:ext cx="2024029" cy="807863"/>
        </a:xfrm>
        <a:prstGeom prst="roundRect">
          <a:avLst>
            <a:gd name="adj" fmla="val 10000"/>
          </a:avLst>
        </a:prstGeom>
        <a:solidFill>
          <a:schemeClr val="accent3"/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kern="1200" dirty="0" smtClean="0"/>
            <a:t>Communauté</a:t>
          </a:r>
          <a:endParaRPr lang="fr-FR" sz="1800" kern="1200" dirty="0"/>
        </a:p>
      </dsp:txBody>
      <dsp:txXfrm>
        <a:off x="6771" y="0"/>
        <a:ext cx="2024029" cy="807863"/>
      </dsp:txXfrm>
    </dsp:sp>
    <dsp:sp modelId="{0060FC17-0C9D-42BA-BF7B-6522C31129B5}">
      <dsp:nvSpPr>
        <dsp:cNvPr id="0" name=""/>
        <dsp:cNvSpPr/>
      </dsp:nvSpPr>
      <dsp:spPr>
        <a:xfrm>
          <a:off x="2233204" y="152952"/>
          <a:ext cx="429094" cy="50195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2200" kern="1200"/>
        </a:p>
      </dsp:txBody>
      <dsp:txXfrm>
        <a:off x="2233204" y="152952"/>
        <a:ext cx="429094" cy="501959"/>
      </dsp:txXfrm>
    </dsp:sp>
    <dsp:sp modelId="{2E07FCE1-7EF8-4B75-BB9B-9DD65ED417FC}">
      <dsp:nvSpPr>
        <dsp:cNvPr id="0" name=""/>
        <dsp:cNvSpPr/>
      </dsp:nvSpPr>
      <dsp:spPr>
        <a:xfrm>
          <a:off x="2840413" y="0"/>
          <a:ext cx="2024029" cy="807863"/>
        </a:xfrm>
        <a:prstGeom prst="roundRect">
          <a:avLst>
            <a:gd name="adj" fmla="val 10000"/>
          </a:avLst>
        </a:prstGeom>
        <a:solidFill>
          <a:schemeClr val="accent3"/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kern="1200" dirty="0" smtClean="0"/>
            <a:t>Famille</a:t>
          </a:r>
          <a:endParaRPr lang="fr-FR" sz="1800" kern="1200" dirty="0"/>
        </a:p>
      </dsp:txBody>
      <dsp:txXfrm>
        <a:off x="2840413" y="0"/>
        <a:ext cx="2024029" cy="807863"/>
      </dsp:txXfrm>
    </dsp:sp>
    <dsp:sp modelId="{126A5418-DEB3-4FC1-B63C-5C2DBB9ADCA6}">
      <dsp:nvSpPr>
        <dsp:cNvPr id="0" name=""/>
        <dsp:cNvSpPr/>
      </dsp:nvSpPr>
      <dsp:spPr>
        <a:xfrm>
          <a:off x="5066501" y="152952"/>
          <a:ext cx="428364" cy="50195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2200" kern="1200"/>
        </a:p>
      </dsp:txBody>
      <dsp:txXfrm>
        <a:off x="5066501" y="152952"/>
        <a:ext cx="428364" cy="501959"/>
      </dsp:txXfrm>
    </dsp:sp>
    <dsp:sp modelId="{4AF98D66-2722-4064-A4A7-4256DD1D082C}">
      <dsp:nvSpPr>
        <dsp:cNvPr id="0" name=""/>
        <dsp:cNvSpPr/>
      </dsp:nvSpPr>
      <dsp:spPr>
        <a:xfrm>
          <a:off x="5672678" y="0"/>
          <a:ext cx="2024029" cy="807863"/>
        </a:xfrm>
        <a:prstGeom prst="roundRect">
          <a:avLst>
            <a:gd name="adj" fmla="val 10000"/>
          </a:avLst>
        </a:prstGeom>
        <a:solidFill>
          <a:schemeClr val="accent3"/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kern="1200" dirty="0" smtClean="0"/>
            <a:t>Réunion de Promo</a:t>
          </a:r>
          <a:endParaRPr lang="fr-FR" sz="1800" kern="1200" dirty="0"/>
        </a:p>
      </dsp:txBody>
      <dsp:txXfrm>
        <a:off x="5672678" y="0"/>
        <a:ext cx="2024029" cy="807863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59A6535-78AD-4ED3-9990-1D8EEC4C1B42}">
      <dsp:nvSpPr>
        <dsp:cNvPr id="0" name=""/>
        <dsp:cNvSpPr/>
      </dsp:nvSpPr>
      <dsp:spPr>
        <a:xfrm>
          <a:off x="6518" y="0"/>
          <a:ext cx="1948364" cy="807863"/>
        </a:xfrm>
        <a:prstGeom prst="roundRect">
          <a:avLst>
            <a:gd name="adj" fmla="val 10000"/>
          </a:avLst>
        </a:prstGeom>
        <a:solidFill>
          <a:schemeClr val="accent3"/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kern="1200" dirty="0" smtClean="0"/>
            <a:t>Stage</a:t>
          </a:r>
          <a:endParaRPr lang="fr-FR" sz="1800" kern="1200" dirty="0"/>
        </a:p>
      </dsp:txBody>
      <dsp:txXfrm>
        <a:off x="6518" y="0"/>
        <a:ext cx="1948364" cy="807863"/>
      </dsp:txXfrm>
    </dsp:sp>
    <dsp:sp modelId="{0060FC17-0C9D-42BA-BF7B-6522C31129B5}">
      <dsp:nvSpPr>
        <dsp:cNvPr id="0" name=""/>
        <dsp:cNvSpPr/>
      </dsp:nvSpPr>
      <dsp:spPr>
        <a:xfrm>
          <a:off x="2149720" y="162334"/>
          <a:ext cx="413053" cy="48319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2200" kern="1200"/>
        </a:p>
      </dsp:txBody>
      <dsp:txXfrm>
        <a:off x="2149720" y="162334"/>
        <a:ext cx="413053" cy="483194"/>
      </dsp:txXfrm>
    </dsp:sp>
    <dsp:sp modelId="{2E07FCE1-7EF8-4B75-BB9B-9DD65ED417FC}">
      <dsp:nvSpPr>
        <dsp:cNvPr id="0" name=""/>
        <dsp:cNvSpPr/>
      </dsp:nvSpPr>
      <dsp:spPr>
        <a:xfrm>
          <a:off x="2734229" y="0"/>
          <a:ext cx="1948364" cy="807863"/>
        </a:xfrm>
        <a:prstGeom prst="roundRect">
          <a:avLst>
            <a:gd name="adj" fmla="val 10000"/>
          </a:avLst>
        </a:prstGeom>
        <a:solidFill>
          <a:schemeClr val="accent3"/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kern="1200" dirty="0" smtClean="0"/>
            <a:t>1</a:t>
          </a:r>
          <a:r>
            <a:rPr lang="fr-FR" sz="1800" kern="1200" baseline="30000" dirty="0" smtClean="0"/>
            <a:t>er</a:t>
          </a:r>
          <a:r>
            <a:rPr lang="fr-FR" sz="1800" kern="1200" dirty="0" smtClean="0"/>
            <a:t> Emploi</a:t>
          </a:r>
          <a:endParaRPr lang="fr-FR" sz="1800" kern="1200" dirty="0"/>
        </a:p>
      </dsp:txBody>
      <dsp:txXfrm>
        <a:off x="2734229" y="0"/>
        <a:ext cx="1948364" cy="807863"/>
      </dsp:txXfrm>
    </dsp:sp>
    <dsp:sp modelId="{126A5418-DEB3-4FC1-B63C-5C2DBB9ADCA6}">
      <dsp:nvSpPr>
        <dsp:cNvPr id="0" name=""/>
        <dsp:cNvSpPr/>
      </dsp:nvSpPr>
      <dsp:spPr>
        <a:xfrm>
          <a:off x="4877099" y="162334"/>
          <a:ext cx="412351" cy="48319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2200" kern="1200"/>
        </a:p>
      </dsp:txBody>
      <dsp:txXfrm>
        <a:off x="4877099" y="162334"/>
        <a:ext cx="412351" cy="483194"/>
      </dsp:txXfrm>
    </dsp:sp>
    <dsp:sp modelId="{4AF98D66-2722-4064-A4A7-4256DD1D082C}">
      <dsp:nvSpPr>
        <dsp:cNvPr id="0" name=""/>
        <dsp:cNvSpPr/>
      </dsp:nvSpPr>
      <dsp:spPr>
        <a:xfrm>
          <a:off x="5460615" y="0"/>
          <a:ext cx="1948364" cy="807863"/>
        </a:xfrm>
        <a:prstGeom prst="roundRect">
          <a:avLst>
            <a:gd name="adj" fmla="val 10000"/>
          </a:avLst>
        </a:prstGeom>
        <a:solidFill>
          <a:schemeClr val="accent3"/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kern="1200" dirty="0" smtClean="0"/>
            <a:t>Gestion de Carrière</a:t>
          </a:r>
          <a:endParaRPr lang="fr-FR" sz="1800" kern="1200" dirty="0"/>
        </a:p>
      </dsp:txBody>
      <dsp:txXfrm>
        <a:off x="5460615" y="0"/>
        <a:ext cx="1948364" cy="807863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59A6535-78AD-4ED3-9990-1D8EEC4C1B42}">
      <dsp:nvSpPr>
        <dsp:cNvPr id="0" name=""/>
        <dsp:cNvSpPr/>
      </dsp:nvSpPr>
      <dsp:spPr>
        <a:xfrm>
          <a:off x="0" y="0"/>
          <a:ext cx="1860000" cy="807863"/>
        </a:xfrm>
        <a:prstGeom prst="roundRect">
          <a:avLst>
            <a:gd name="adj" fmla="val 10000"/>
          </a:avLst>
        </a:prstGeom>
        <a:solidFill>
          <a:schemeClr val="accent3"/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700" kern="1200" dirty="0" smtClean="0"/>
            <a:t>Echange</a:t>
          </a:r>
          <a:endParaRPr lang="fr-FR" sz="1700" kern="1200" dirty="0"/>
        </a:p>
      </dsp:txBody>
      <dsp:txXfrm>
        <a:off x="0" y="0"/>
        <a:ext cx="1860000" cy="807863"/>
      </dsp:txXfrm>
    </dsp:sp>
    <dsp:sp modelId="{0060FC17-0C9D-42BA-BF7B-6522C31129B5}">
      <dsp:nvSpPr>
        <dsp:cNvPr id="0" name=""/>
        <dsp:cNvSpPr/>
      </dsp:nvSpPr>
      <dsp:spPr>
        <a:xfrm>
          <a:off x="2047556" y="173291"/>
          <a:ext cx="397618" cy="46128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400" kern="1200"/>
        </a:p>
      </dsp:txBody>
      <dsp:txXfrm>
        <a:off x="2047556" y="173291"/>
        <a:ext cx="397618" cy="461280"/>
      </dsp:txXfrm>
    </dsp:sp>
    <dsp:sp modelId="{2E07FCE1-7EF8-4B75-BB9B-9DD65ED417FC}">
      <dsp:nvSpPr>
        <dsp:cNvPr id="0" name=""/>
        <dsp:cNvSpPr/>
      </dsp:nvSpPr>
      <dsp:spPr>
        <a:xfrm>
          <a:off x="2610223" y="0"/>
          <a:ext cx="1860000" cy="807863"/>
        </a:xfrm>
        <a:prstGeom prst="roundRect">
          <a:avLst>
            <a:gd name="adj" fmla="val 10000"/>
          </a:avLst>
        </a:prstGeom>
        <a:solidFill>
          <a:schemeClr val="accent3"/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700" kern="1200" dirty="0" smtClean="0"/>
            <a:t>Partage</a:t>
          </a:r>
          <a:endParaRPr lang="fr-FR" sz="1700" kern="1200" dirty="0"/>
        </a:p>
      </dsp:txBody>
      <dsp:txXfrm>
        <a:off x="2610223" y="0"/>
        <a:ext cx="1860000" cy="807863"/>
      </dsp:txXfrm>
    </dsp:sp>
    <dsp:sp modelId="{126A5418-DEB3-4FC1-B63C-5C2DBB9ADCA6}">
      <dsp:nvSpPr>
        <dsp:cNvPr id="0" name=""/>
        <dsp:cNvSpPr/>
      </dsp:nvSpPr>
      <dsp:spPr>
        <a:xfrm>
          <a:off x="4655908" y="173291"/>
          <a:ext cx="393649" cy="46128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400" kern="1200"/>
        </a:p>
      </dsp:txBody>
      <dsp:txXfrm>
        <a:off x="4655908" y="173291"/>
        <a:ext cx="393649" cy="461280"/>
      </dsp:txXfrm>
    </dsp:sp>
    <dsp:sp modelId="{4AF98D66-2722-4064-A4A7-4256DD1D082C}">
      <dsp:nvSpPr>
        <dsp:cNvPr id="0" name=""/>
        <dsp:cNvSpPr/>
      </dsp:nvSpPr>
      <dsp:spPr>
        <a:xfrm>
          <a:off x="5212959" y="0"/>
          <a:ext cx="1860000" cy="807863"/>
        </a:xfrm>
        <a:prstGeom prst="roundRect">
          <a:avLst>
            <a:gd name="adj" fmla="val 10000"/>
          </a:avLst>
        </a:prstGeom>
        <a:solidFill>
          <a:schemeClr val="accent3"/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700" kern="1200" dirty="0" smtClean="0"/>
            <a:t>Opportunités Professionnelles</a:t>
          </a:r>
          <a:endParaRPr lang="fr-FR" sz="1700" kern="1200" dirty="0"/>
        </a:p>
      </dsp:txBody>
      <dsp:txXfrm>
        <a:off x="5212959" y="0"/>
        <a:ext cx="1860000" cy="80786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28C9EF-0772-4747-97DA-28BAB652F5A2}" type="datetimeFigureOut">
              <a:rPr lang="fr-FR" smtClean="0"/>
              <a:pPr/>
              <a:t>23/04/2014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CC49B4-5336-4E20-8E27-972510EFA85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9B4A48-9589-4A56-9A44-CC45E891E2CC}" type="datetimeFigureOut">
              <a:rPr lang="fr-FR" smtClean="0"/>
              <a:pPr/>
              <a:t>23/04/2014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3DC836-EE34-47C0-AE8C-F429C3DD38E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23/04/2014</a:t>
            </a:fld>
            <a:endParaRPr lang="fr-BE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Ellipse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23/04/2014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lipse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23/04/2014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23/04/2014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23/04/2014</a:t>
            </a:fld>
            <a:endParaRPr lang="fr-BE"/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llipse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lipse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AA309A6D-C09C-4548-B29A-6CF363A7E532}" type="datetimeFigureOut">
              <a:rPr lang="fr-FR" smtClean="0"/>
              <a:pPr/>
              <a:t>23/04/2014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space réservé du contenu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2" name="Espace réservé du contenu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cteur droit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23/04/2014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fr-BE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Espace réservé du contenu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6" name="Espace réservé du contenu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5" name="Ellipse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Ellipse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23" name="Titr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23/04/2014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23/04/2014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Espace réservé du contenu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0" name="Ellipse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lipse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23/04/2014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fr-B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onnecteur droit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Ellipse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AA309A6D-C09C-4548-B29A-6CF363A7E532}" type="datetimeFigureOut">
              <a:rPr lang="fr-FR" smtClean="0"/>
              <a:pPr/>
              <a:t>23/04/2014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23/04/2014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fr-BE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lipse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sg-alumni.com/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mailto:carrieres@isg-alumni.com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communication@isg-alumni.com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4.xml"/><Relationship Id="rId13" Type="http://schemas.openxmlformats.org/officeDocument/2006/relationships/diagramData" Target="../diagrams/data5.xml"/><Relationship Id="rId18" Type="http://schemas.openxmlformats.org/officeDocument/2006/relationships/image" Target="../media/image6.png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12" Type="http://schemas.microsoft.com/office/2007/relationships/diagramDrawing" Target="../diagrams/drawing4.xml"/><Relationship Id="rId17" Type="http://schemas.microsoft.com/office/2007/relationships/diagramDrawing" Target="../diagrams/drawing5.xml"/><Relationship Id="rId2" Type="http://schemas.openxmlformats.org/officeDocument/2006/relationships/image" Target="../media/image3.jpeg"/><Relationship Id="rId16" Type="http://schemas.openxmlformats.org/officeDocument/2006/relationships/diagramColors" Target="../diagrams/colors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11" Type="http://schemas.openxmlformats.org/officeDocument/2006/relationships/diagramColors" Target="../diagrams/colors4.xml"/><Relationship Id="rId5" Type="http://schemas.openxmlformats.org/officeDocument/2006/relationships/diagramQuickStyle" Target="../diagrams/quickStyle3.xml"/><Relationship Id="rId15" Type="http://schemas.openxmlformats.org/officeDocument/2006/relationships/diagramQuickStyle" Target="../diagrams/quickStyle5.xml"/><Relationship Id="rId10" Type="http://schemas.openxmlformats.org/officeDocument/2006/relationships/diagramQuickStyle" Target="../diagrams/quickStyle4.xml"/><Relationship Id="rId4" Type="http://schemas.openxmlformats.org/officeDocument/2006/relationships/diagramLayout" Target="../diagrams/layout3.xml"/><Relationship Id="rId9" Type="http://schemas.openxmlformats.org/officeDocument/2006/relationships/diagramLayout" Target="../diagrams/layout4.xml"/><Relationship Id="rId14" Type="http://schemas.openxmlformats.org/officeDocument/2006/relationships/diagramLayout" Target="../diagrams/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inkedin.com/groups/ISG-Alumni-Official-Community-3791825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facebook.com/pages/ISG-Alumni/630380177037762" TargetMode="External"/><Relationship Id="rId4" Type="http://schemas.openxmlformats.org/officeDocument/2006/relationships/hyperlink" Target="http://fr.viadeo.com/fr/groups/isgalumni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 descr="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188640"/>
            <a:ext cx="771525" cy="894969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395536" y="3140968"/>
            <a:ext cx="81369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i="1" dirty="0" smtClean="0">
                <a:latin typeface="+mj-lt"/>
                <a:cs typeface="Arial" pitchFamily="34" charset="0"/>
              </a:rPr>
              <a:t>ISG Alumni, un réseau au service de votre projet professionnel.</a:t>
            </a:r>
            <a:endParaRPr lang="fr-FR" sz="2400" i="1" dirty="0">
              <a:latin typeface="+mj-lt"/>
              <a:cs typeface="Arial" pitchFamily="34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6156176" y="5373216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latin typeface="+mj-lt"/>
                <a:cs typeface="Arial" pitchFamily="34" charset="0"/>
              </a:rPr>
              <a:t>Avril 2014</a:t>
            </a:r>
            <a:endParaRPr lang="fr-FR" dirty="0" smtClean="0">
              <a:latin typeface="+mj-lt"/>
              <a:cs typeface="Arial" pitchFamily="34" charset="0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1835696" y="980728"/>
            <a:ext cx="648072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000" b="1" dirty="0" smtClean="0">
                <a:solidFill>
                  <a:schemeClr val="accent3">
                    <a:lumMod val="75000"/>
                  </a:schemeClr>
                </a:solidFill>
                <a:latin typeface="+mj-lt"/>
                <a:ea typeface="Verdana" pitchFamily="34" charset="0"/>
                <a:cs typeface="Arial" pitchFamily="34" charset="0"/>
              </a:rPr>
              <a:t>CAP sur votre Réussite</a:t>
            </a:r>
            <a:endParaRPr lang="fr-FR" sz="3000" b="1" dirty="0">
              <a:solidFill>
                <a:schemeClr val="accent3">
                  <a:lumMod val="75000"/>
                </a:schemeClr>
              </a:solidFill>
              <a:latin typeface="+mj-lt"/>
              <a:ea typeface="Verdana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188640"/>
            <a:ext cx="771525" cy="894969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En pratique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251520" y="1556792"/>
            <a:ext cx="8503920" cy="4572000"/>
          </a:xfrm>
        </p:spPr>
        <p:txBody>
          <a:bodyPr>
            <a:noAutofit/>
          </a:bodyPr>
          <a:lstStyle/>
          <a:p>
            <a:r>
              <a:rPr lang="fr-FR" dirty="0" smtClean="0"/>
              <a:t>Connectez vous au site </a:t>
            </a:r>
            <a:r>
              <a:rPr lang="fr-FR" dirty="0" smtClean="0">
                <a:hlinkClick r:id="rId3"/>
              </a:rPr>
              <a:t>www.isg-alumni.com</a:t>
            </a:r>
            <a:endParaRPr lang="fr-FR" dirty="0" smtClean="0"/>
          </a:p>
          <a:p>
            <a:r>
              <a:rPr lang="fr-FR" dirty="0" smtClean="0"/>
              <a:t>« Première connexion » : envoi du login et création du mot de passe</a:t>
            </a:r>
          </a:p>
          <a:p>
            <a:r>
              <a:rPr lang="fr-FR" dirty="0" smtClean="0"/>
              <a:t>Mise à jour du profil ISG </a:t>
            </a:r>
            <a:r>
              <a:rPr lang="fr-FR" dirty="0" err="1" smtClean="0"/>
              <a:t>Alumni</a:t>
            </a:r>
            <a:r>
              <a:rPr lang="fr-FR" dirty="0" smtClean="0"/>
              <a:t> (t</a:t>
            </a:r>
            <a:r>
              <a:rPr lang="fr-FR" sz="2700" dirty="0" smtClean="0">
                <a:solidFill>
                  <a:schemeClr val="tx1"/>
                </a:solidFill>
              </a:rPr>
              <a:t>élécharger votre CV)</a:t>
            </a:r>
          </a:p>
          <a:p>
            <a:r>
              <a:rPr lang="fr-FR" dirty="0" smtClean="0"/>
              <a:t>Accès à toutes les fonctionnalités et tous les services ISG Alumni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188640"/>
            <a:ext cx="771525" cy="894969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Je veux contacter un Ancien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endParaRPr lang="fr-FR" dirty="0" smtClean="0"/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251520" y="1556792"/>
            <a:ext cx="8503920" cy="45720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indent="-274320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/>
            </a:pPr>
            <a:r>
              <a:rPr lang="fr-FR" sz="2700" dirty="0" smtClean="0"/>
              <a:t>Déterminer clairement pourquoi on le contacte</a:t>
            </a:r>
          </a:p>
          <a:p>
            <a:pPr marL="731520" lvl="1" indent="-274320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/>
            </a:pPr>
            <a:r>
              <a:rPr lang="fr-FR" sz="2700" dirty="0" smtClean="0"/>
              <a:t>Préciser le poste/entreprise/pays/délai</a:t>
            </a:r>
          </a:p>
          <a:p>
            <a:pPr marL="731520" lvl="1" indent="-274320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/>
            </a:pPr>
            <a:r>
              <a:rPr lang="fr-FR" sz="2700" dirty="0" smtClean="0"/>
              <a:t>Préciser le projet</a:t>
            </a:r>
          </a:p>
          <a:p>
            <a:pPr marL="274320" indent="-274320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/>
            </a:pPr>
            <a:endParaRPr lang="fr-FR" sz="2700" dirty="0" smtClean="0"/>
          </a:p>
          <a:p>
            <a:pPr marL="274320" indent="-274320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/>
            </a:pPr>
            <a:r>
              <a:rPr lang="fr-FR" sz="2700" dirty="0" smtClean="0"/>
              <a:t>Prise de contact ciblée, claire et concise sans oublier politesse</a:t>
            </a:r>
          </a:p>
          <a:p>
            <a:pPr marL="274320" indent="-274320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/>
            </a:pPr>
            <a:endParaRPr lang="fr-FR" sz="2700" dirty="0" smtClean="0"/>
          </a:p>
          <a:p>
            <a:pPr marL="274320" indent="-274320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/>
            </a:pPr>
            <a:r>
              <a:rPr lang="fr-FR" sz="2700" dirty="0" smtClean="0"/>
              <a:t>Valoriser l’appartenance ISG –lien avec </a:t>
            </a:r>
            <a:r>
              <a:rPr lang="fr-FR" sz="2700" dirty="0" err="1" smtClean="0"/>
              <a:t>Linked</a:t>
            </a:r>
            <a:r>
              <a:rPr lang="fr-FR" sz="2700" dirty="0" smtClean="0"/>
              <a:t> in</a:t>
            </a:r>
            <a:endParaRPr lang="fr-FR" sz="2700" dirty="0" smtClean="0"/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kumimoji="0" lang="fr-FR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fr-FR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fr-FR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endParaRPr kumimoji="0" lang="fr-FR" sz="27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188640"/>
            <a:ext cx="771525" cy="894969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Je veux contacter un Ancien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endParaRPr lang="fr-FR" dirty="0" smtClean="0"/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dirty="0" smtClean="0"/>
              <a:t/>
            </a:r>
            <a:br>
              <a:rPr lang="fr-FR" dirty="0" smtClean="0"/>
            </a:br>
            <a:endParaRPr lang="fr-FR" dirty="0" smtClean="0"/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/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251520" y="1556792"/>
            <a:ext cx="8503920" cy="45720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indent="-274320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/>
            </a:pPr>
            <a:r>
              <a:rPr lang="fr-FR" sz="2700" dirty="0" smtClean="0"/>
              <a:t>Valoriser (sans flatter) </a:t>
            </a:r>
            <a:r>
              <a:rPr lang="fr-FR" sz="2700" dirty="0" smtClean="0"/>
              <a:t>son interlocuteur</a:t>
            </a:r>
          </a:p>
          <a:p>
            <a:pPr marL="274320" indent="-274320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/>
            </a:pPr>
            <a:endParaRPr lang="fr-FR" sz="2700" dirty="0" smtClean="0"/>
          </a:p>
          <a:p>
            <a:pPr marL="274320" indent="-274320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/>
            </a:pPr>
            <a:r>
              <a:rPr lang="fr-FR" sz="2700" dirty="0" smtClean="0"/>
              <a:t>Contact mail pour demander un contact réel (téléphone/rencontre) dans un second temps</a:t>
            </a:r>
          </a:p>
          <a:p>
            <a:pPr marL="274320" indent="-274320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/>
            </a:pPr>
            <a:endParaRPr lang="fr-FR" sz="2700" dirty="0" smtClean="0"/>
          </a:p>
          <a:p>
            <a:pPr marL="274320" indent="-274320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/>
            </a:pPr>
            <a:r>
              <a:rPr lang="fr-FR" sz="2700" dirty="0" smtClean="0"/>
              <a:t>« Soigner son look »:</a:t>
            </a:r>
          </a:p>
          <a:p>
            <a:pPr marL="731520" lvl="1" indent="-274320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/>
            </a:pPr>
            <a:r>
              <a:rPr lang="fr-FR" sz="2700" dirty="0" smtClean="0"/>
              <a:t>Photo/relire son mail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kumimoji="0" lang="fr-FR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fr-FR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fr-FR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endParaRPr kumimoji="0" lang="fr-FR" sz="27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188640"/>
            <a:ext cx="771525" cy="894969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Attention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endParaRPr lang="fr-FR" dirty="0" smtClean="0"/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251520" y="1556792"/>
            <a:ext cx="8503920" cy="45720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indent="-274320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/>
            </a:pPr>
            <a:r>
              <a:rPr lang="fr-FR" sz="2700" dirty="0" smtClean="0"/>
              <a:t>Contacter n’est pas harceler ou exiger</a:t>
            </a:r>
          </a:p>
          <a:p>
            <a:pPr marL="731520" lvl="1" indent="-274320">
              <a:spcBef>
                <a:spcPct val="20000"/>
              </a:spcBef>
              <a:buClr>
                <a:schemeClr val="accent1"/>
              </a:buClr>
              <a:buSzPct val="85000"/>
              <a:defRPr/>
            </a:pPr>
            <a:r>
              <a:rPr lang="fr-FR" sz="2700" dirty="0" smtClean="0"/>
              <a:t>		« Demandez </a:t>
            </a:r>
            <a:r>
              <a:rPr lang="fr-FR" sz="2700" dirty="0" smtClean="0"/>
              <a:t>un stage vous aurez un </a:t>
            </a:r>
            <a:r>
              <a:rPr lang="fr-FR" sz="2700" dirty="0" smtClean="0"/>
              <a:t>conseil, 	demandez </a:t>
            </a:r>
            <a:r>
              <a:rPr lang="fr-FR" sz="2700" dirty="0" smtClean="0"/>
              <a:t>un conseil vous </a:t>
            </a:r>
            <a:r>
              <a:rPr lang="fr-FR" sz="2700" dirty="0" smtClean="0"/>
              <a:t>aurez</a:t>
            </a:r>
            <a:r>
              <a:rPr lang="fr-FR" sz="2700" dirty="0" smtClean="0"/>
              <a:t>, </a:t>
            </a:r>
            <a:r>
              <a:rPr lang="fr-FR" sz="2700" dirty="0" smtClean="0"/>
              <a:t>peut être, un 	stage »</a:t>
            </a:r>
            <a:r>
              <a:rPr lang="fr-FR" sz="2700" dirty="0" smtClean="0"/>
              <a:t>.</a:t>
            </a:r>
            <a:endParaRPr lang="fr-FR" sz="2700" dirty="0" smtClean="0"/>
          </a:p>
          <a:p>
            <a:pPr marL="274320" indent="-274320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/>
            </a:pPr>
            <a:r>
              <a:rPr lang="fr-FR" sz="2700" dirty="0" smtClean="0"/>
              <a:t>Un contact n’est pas à sens unique: donner pour </a:t>
            </a:r>
            <a:r>
              <a:rPr lang="fr-FR" sz="2700" dirty="0" smtClean="0"/>
              <a:t>recevoir</a:t>
            </a:r>
            <a:endParaRPr lang="fr-FR" sz="2700" dirty="0" smtClean="0"/>
          </a:p>
          <a:p>
            <a:pPr marL="274320" indent="-274320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/>
            </a:pPr>
            <a:r>
              <a:rPr lang="fr-FR" sz="2700" dirty="0" smtClean="0"/>
              <a:t>Que pouvez vous donner/apporter ?</a:t>
            </a:r>
          </a:p>
          <a:p>
            <a:pPr marL="731520" lvl="1" indent="-274320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/>
            </a:pPr>
            <a:r>
              <a:rPr lang="fr-FR" sz="2700" dirty="0" smtClean="0"/>
              <a:t>Infos école/</a:t>
            </a:r>
            <a:r>
              <a:rPr lang="fr-FR" sz="2700" dirty="0" err="1" smtClean="0"/>
              <a:t>Isg</a:t>
            </a:r>
            <a:r>
              <a:rPr lang="fr-FR" sz="2700" dirty="0" smtClean="0"/>
              <a:t> Alumni</a:t>
            </a:r>
          </a:p>
          <a:p>
            <a:pPr marL="731520" lvl="1" indent="-274320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/>
            </a:pPr>
            <a:r>
              <a:rPr lang="fr-FR" sz="2700" dirty="0" smtClean="0"/>
              <a:t>Œil </a:t>
            </a:r>
            <a:r>
              <a:rPr lang="fr-FR" sz="2700" dirty="0" smtClean="0"/>
              <a:t>neuf</a:t>
            </a:r>
          </a:p>
          <a:p>
            <a:pPr marL="731520" lvl="1" indent="-274320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/>
            </a:pPr>
            <a:r>
              <a:rPr lang="fr-FR" sz="2700" dirty="0" smtClean="0"/>
              <a:t>Connaissance NTIC/Réseaux sociaux</a:t>
            </a:r>
            <a:endParaRPr lang="fr-FR" sz="2700" dirty="0" smtClean="0"/>
          </a:p>
          <a:p>
            <a:pPr marL="731520" lvl="1" indent="-274320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/>
            </a:pPr>
            <a:endParaRPr lang="fr-FR" sz="2700" dirty="0" smtClean="0"/>
          </a:p>
          <a:p>
            <a:pPr marL="274320" indent="-274320">
              <a:spcBef>
                <a:spcPct val="20000"/>
              </a:spcBef>
              <a:buClr>
                <a:schemeClr val="accent1"/>
              </a:buClr>
              <a:buSzPct val="85000"/>
              <a:defRPr/>
            </a:pPr>
            <a:endParaRPr lang="fr-FR" sz="2700" dirty="0" smtClean="0"/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kumimoji="0" lang="fr-FR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fr-FR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fr-FR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endParaRPr kumimoji="0" lang="fr-FR" sz="27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Flèche droite 6"/>
          <p:cNvSpPr/>
          <p:nvPr/>
        </p:nvSpPr>
        <p:spPr>
          <a:xfrm>
            <a:off x="683568" y="2492896"/>
            <a:ext cx="504056" cy="360040"/>
          </a:xfrm>
          <a:prstGeom prst="rightArrow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188640"/>
            <a:ext cx="771525" cy="894969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A très vite !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251520" y="1556792"/>
            <a:ext cx="8503920" cy="4572000"/>
          </a:xfrm>
        </p:spPr>
        <p:txBody>
          <a:bodyPr>
            <a:noAutofit/>
          </a:bodyPr>
          <a:lstStyle/>
          <a:p>
            <a:r>
              <a:rPr lang="fr-FR" dirty="0" smtClean="0"/>
              <a:t>Venez nous rencontrer au 8 rue de </a:t>
            </a:r>
            <a:r>
              <a:rPr lang="fr-FR" dirty="0" err="1" smtClean="0"/>
              <a:t>Lota</a:t>
            </a:r>
            <a:r>
              <a:rPr lang="fr-FR" dirty="0" smtClean="0"/>
              <a:t>, 2</a:t>
            </a:r>
            <a:r>
              <a:rPr lang="fr-FR" baseline="30000" dirty="0" smtClean="0"/>
              <a:t>ème</a:t>
            </a:r>
            <a:r>
              <a:rPr lang="fr-FR" dirty="0" smtClean="0"/>
              <a:t> étage</a:t>
            </a:r>
          </a:p>
          <a:p>
            <a:pPr>
              <a:buNone/>
            </a:pPr>
            <a:r>
              <a:rPr lang="fr-FR" dirty="0" smtClean="0"/>
              <a:t>				Rejoignez </a:t>
            </a:r>
            <a:r>
              <a:rPr lang="fr-FR" dirty="0" smtClean="0"/>
              <a:t>l’aventure</a:t>
            </a:r>
          </a:p>
          <a:p>
            <a:endParaRPr lang="fr-FR" dirty="0" smtClean="0"/>
          </a:p>
          <a:p>
            <a:pPr>
              <a:buFont typeface="Wingdings 2" pitchFamily="18" charset="2"/>
              <a:buChar char=""/>
            </a:pPr>
            <a:r>
              <a:rPr lang="fr-FR" dirty="0" smtClean="0"/>
              <a:t>Comment? </a:t>
            </a:r>
            <a:r>
              <a:rPr lang="fr-FR" dirty="0" smtClean="0">
                <a:solidFill>
                  <a:schemeClr val="tx1"/>
                </a:solidFill>
              </a:rPr>
              <a:t>Quelques Exemples:</a:t>
            </a:r>
          </a:p>
          <a:p>
            <a:pPr lvl="2">
              <a:buNone/>
            </a:pPr>
            <a:r>
              <a:rPr lang="fr-FR" dirty="0" smtClean="0"/>
              <a:t>- Participation/Création Club Luxe</a:t>
            </a:r>
          </a:p>
          <a:p>
            <a:pPr lvl="2">
              <a:buNone/>
            </a:pPr>
            <a:r>
              <a:rPr lang="fr-FR" dirty="0" smtClean="0"/>
              <a:t>- Participation aux 1st </a:t>
            </a:r>
            <a:r>
              <a:rPr lang="fr-FR" dirty="0" err="1" smtClean="0"/>
              <a:t>Monday</a:t>
            </a:r>
            <a:endParaRPr lang="fr-FR" dirty="0" smtClean="0"/>
          </a:p>
          <a:p>
            <a:pPr lvl="2">
              <a:buNone/>
            </a:pPr>
            <a:r>
              <a:rPr lang="fr-FR" dirty="0" smtClean="0"/>
              <a:t>- Inscription aux Evénements/Conférences</a:t>
            </a:r>
          </a:p>
          <a:p>
            <a:pPr lvl="2">
              <a:buNone/>
            </a:pPr>
            <a:r>
              <a:rPr lang="fr-FR" dirty="0" smtClean="0"/>
              <a:t>- Diffuser autour de soi: parents, amis anciens ISG qui ne sont pas 				           encore en lien avec ISG Alumni</a:t>
            </a:r>
            <a:endParaRPr lang="fr-FR" dirty="0" smtClean="0"/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5" name="Flèche droite 4"/>
          <p:cNvSpPr/>
          <p:nvPr/>
        </p:nvSpPr>
        <p:spPr>
          <a:xfrm>
            <a:off x="2123728" y="2132856"/>
            <a:ext cx="864096" cy="360040"/>
          </a:xfrm>
          <a:prstGeom prst="rightArrow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188640"/>
            <a:ext cx="771525" cy="894969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A très vite !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251520" y="1556792"/>
            <a:ext cx="8503920" cy="4572000"/>
          </a:xfrm>
        </p:spPr>
        <p:txBody>
          <a:bodyPr>
            <a:noAutofit/>
          </a:bodyPr>
          <a:lstStyle/>
          <a:p>
            <a:r>
              <a:rPr lang="fr-FR" dirty="0" smtClean="0"/>
              <a:t>Contactez </a:t>
            </a:r>
            <a:r>
              <a:rPr lang="fr-FR" dirty="0" smtClean="0"/>
              <a:t>nous </a:t>
            </a:r>
            <a:r>
              <a:rPr lang="fr-FR" dirty="0" smtClean="0"/>
              <a:t>:</a:t>
            </a:r>
          </a:p>
          <a:p>
            <a:endParaRPr lang="fr-FR" dirty="0" smtClean="0"/>
          </a:p>
          <a:p>
            <a:pPr>
              <a:buFontTx/>
              <a:buChar char="-"/>
            </a:pPr>
            <a:r>
              <a:rPr lang="fr-FR" b="1" dirty="0" smtClean="0"/>
              <a:t>Emmanuelle </a:t>
            </a:r>
            <a:r>
              <a:rPr lang="fr-FR" b="1" dirty="0" err="1" smtClean="0"/>
              <a:t>Guilluy</a:t>
            </a:r>
            <a:r>
              <a:rPr lang="fr-FR" dirty="0" smtClean="0"/>
              <a:t> (recherche de stages, d’emploi, méthodologie, activer son réseau, ...)</a:t>
            </a:r>
          </a:p>
          <a:p>
            <a:pPr>
              <a:buNone/>
            </a:pPr>
            <a:r>
              <a:rPr lang="fr-FR" dirty="0" smtClean="0">
                <a:hlinkClick r:id="rId3"/>
              </a:rPr>
              <a:t>carrieres@isg-alumni.com</a:t>
            </a:r>
            <a:r>
              <a:rPr lang="fr-FR" dirty="0" smtClean="0"/>
              <a:t> - 01 56 26 </a:t>
            </a:r>
            <a:r>
              <a:rPr lang="fr-FR" dirty="0" err="1" smtClean="0"/>
              <a:t>26</a:t>
            </a:r>
            <a:r>
              <a:rPr lang="fr-FR" dirty="0" smtClean="0"/>
              <a:t> </a:t>
            </a:r>
            <a:r>
              <a:rPr lang="fr-FR" dirty="0" smtClean="0"/>
              <a:t>25</a:t>
            </a:r>
          </a:p>
          <a:p>
            <a:pPr>
              <a:buNone/>
            </a:pPr>
            <a:endParaRPr lang="fr-FR" dirty="0" smtClean="0"/>
          </a:p>
          <a:p>
            <a:pPr>
              <a:buFontTx/>
              <a:buChar char="-"/>
            </a:pPr>
            <a:r>
              <a:rPr lang="fr-FR" b="1" dirty="0" err="1" smtClean="0"/>
              <a:t>Maëva</a:t>
            </a:r>
            <a:r>
              <a:rPr lang="fr-FR" b="1" dirty="0" smtClean="0"/>
              <a:t> Perez </a:t>
            </a:r>
            <a:r>
              <a:rPr lang="fr-FR" dirty="0" smtClean="0"/>
              <a:t>(inscription aux événements, réseaux sociaux, projets étudiants, ...)</a:t>
            </a:r>
          </a:p>
          <a:p>
            <a:pPr>
              <a:buNone/>
            </a:pPr>
            <a:r>
              <a:rPr lang="fr-FR" dirty="0" smtClean="0">
                <a:hlinkClick r:id="rId4"/>
              </a:rPr>
              <a:t>communication@isg-alumni.com</a:t>
            </a:r>
            <a:r>
              <a:rPr lang="fr-FR" dirty="0" smtClean="0"/>
              <a:t> - 01 56 26 </a:t>
            </a:r>
            <a:r>
              <a:rPr lang="fr-FR" dirty="0" err="1" smtClean="0"/>
              <a:t>26</a:t>
            </a:r>
            <a:r>
              <a:rPr lang="fr-FR" dirty="0" smtClean="0"/>
              <a:t> 06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188640"/>
            <a:ext cx="771525" cy="894969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534400" cy="758952"/>
          </a:xfrm>
        </p:spPr>
        <p:txBody>
          <a:bodyPr/>
          <a:lstStyle/>
          <a:p>
            <a:r>
              <a:rPr lang="fr-FR" b="1" dirty="0" smtClean="0"/>
              <a:t>ISG Alumni, </a:t>
            </a:r>
            <a:r>
              <a:rPr lang="fr-FR" b="1" dirty="0" err="1" smtClean="0"/>
              <a:t>Késako</a:t>
            </a:r>
            <a:r>
              <a:rPr lang="fr-FR" b="1" dirty="0" smtClean="0"/>
              <a:t> ?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graphicFrame>
        <p:nvGraphicFramePr>
          <p:cNvPr id="6" name="Diagramme 5"/>
          <p:cNvGraphicFramePr/>
          <p:nvPr/>
        </p:nvGraphicFramePr>
        <p:xfrm>
          <a:off x="0" y="1412776"/>
          <a:ext cx="8856984" cy="49843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10" name="Connecteur droit 9"/>
          <p:cNvCxnSpPr/>
          <p:nvPr/>
        </p:nvCxnSpPr>
        <p:spPr>
          <a:xfrm flipH="1">
            <a:off x="5436096" y="2852936"/>
            <a:ext cx="432048" cy="28803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/>
        </p:nvCxnSpPr>
        <p:spPr>
          <a:xfrm flipH="1">
            <a:off x="6228184" y="4149080"/>
            <a:ext cx="72008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13"/>
          <p:cNvCxnSpPr/>
          <p:nvPr/>
        </p:nvCxnSpPr>
        <p:spPr>
          <a:xfrm flipH="1">
            <a:off x="2915816" y="4077072"/>
            <a:ext cx="576064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20"/>
          <p:cNvCxnSpPr/>
          <p:nvPr/>
        </p:nvCxnSpPr>
        <p:spPr>
          <a:xfrm>
            <a:off x="4932040" y="4869160"/>
            <a:ext cx="0" cy="28803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/>
          <p:cNvCxnSpPr/>
          <p:nvPr/>
        </p:nvCxnSpPr>
        <p:spPr>
          <a:xfrm>
            <a:off x="3347864" y="2924944"/>
            <a:ext cx="648072" cy="43204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188640"/>
            <a:ext cx="771525" cy="894969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ISG Alumni, </a:t>
            </a:r>
            <a:r>
              <a:rPr lang="fr-FR" b="1" dirty="0" err="1" smtClean="0"/>
              <a:t>Késako</a:t>
            </a:r>
            <a:r>
              <a:rPr lang="fr-FR" b="1" dirty="0" smtClean="0"/>
              <a:t> ?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graphicFrame>
        <p:nvGraphicFramePr>
          <p:cNvPr id="6" name="Diagramme 5"/>
          <p:cNvGraphicFramePr/>
          <p:nvPr/>
        </p:nvGraphicFramePr>
        <p:xfrm>
          <a:off x="107504" y="1397000"/>
          <a:ext cx="8856984" cy="49843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10" name="Connecteur droit 9"/>
          <p:cNvCxnSpPr/>
          <p:nvPr/>
        </p:nvCxnSpPr>
        <p:spPr>
          <a:xfrm>
            <a:off x="5796136" y="2636912"/>
            <a:ext cx="0" cy="50405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/>
        </p:nvCxnSpPr>
        <p:spPr>
          <a:xfrm flipH="1">
            <a:off x="6084168" y="3933056"/>
            <a:ext cx="792088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13"/>
          <p:cNvCxnSpPr/>
          <p:nvPr/>
        </p:nvCxnSpPr>
        <p:spPr>
          <a:xfrm flipH="1">
            <a:off x="3059832" y="3933056"/>
            <a:ext cx="576064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20"/>
          <p:cNvCxnSpPr/>
          <p:nvPr/>
        </p:nvCxnSpPr>
        <p:spPr>
          <a:xfrm>
            <a:off x="5436096" y="4653136"/>
            <a:ext cx="0" cy="3600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188640"/>
            <a:ext cx="771525" cy="894969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ISG Alumni : Vous y êtes !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Pour </a:t>
            </a:r>
            <a:r>
              <a:rPr lang="fr-FR" dirty="0" smtClean="0"/>
              <a:t>ceux qui ont cotisé, </a:t>
            </a:r>
            <a:r>
              <a:rPr lang="fr-FR" dirty="0" smtClean="0"/>
              <a:t>u</a:t>
            </a:r>
            <a:r>
              <a:rPr lang="fr-FR" dirty="0" smtClean="0"/>
              <a:t>n accès </a:t>
            </a:r>
            <a:r>
              <a:rPr lang="fr-FR" b="1" u="sng" dirty="0" smtClean="0"/>
              <a:t>LIBRE</a:t>
            </a:r>
            <a:r>
              <a:rPr lang="fr-FR" dirty="0" smtClean="0"/>
              <a:t> aux services ISG Alumni et aux événement durant </a:t>
            </a:r>
            <a:r>
              <a:rPr lang="fr-FR" dirty="0" smtClean="0"/>
              <a:t>votre</a:t>
            </a:r>
            <a:r>
              <a:rPr lang="fr-FR" dirty="0" smtClean="0"/>
              <a:t> scolarité </a:t>
            </a:r>
            <a:r>
              <a:rPr lang="fr-FR" dirty="0" smtClean="0"/>
              <a:t>+ 1 année</a:t>
            </a:r>
          </a:p>
          <a:p>
            <a:pPr>
              <a:buNone/>
            </a:pPr>
            <a:endParaRPr lang="fr-FR" dirty="0" smtClean="0"/>
          </a:p>
          <a:p>
            <a:r>
              <a:rPr lang="fr-FR" dirty="0" smtClean="0"/>
              <a:t>Exemple : je serai </a:t>
            </a:r>
            <a:r>
              <a:rPr lang="fr-FR" dirty="0" smtClean="0"/>
              <a:t>diplômé </a:t>
            </a:r>
            <a:r>
              <a:rPr lang="fr-FR" dirty="0" smtClean="0"/>
              <a:t>en 2016, je ne devrai donc </a:t>
            </a:r>
            <a:r>
              <a:rPr lang="fr-FR" dirty="0" err="1" smtClean="0"/>
              <a:t>re</a:t>
            </a:r>
            <a:r>
              <a:rPr lang="fr-FR" dirty="0" smtClean="0"/>
              <a:t>-cotiser </a:t>
            </a:r>
            <a:r>
              <a:rPr lang="fr-FR" dirty="0" smtClean="0"/>
              <a:t>à l’Association (si je le souhaite) qu’au 1</a:t>
            </a:r>
            <a:r>
              <a:rPr lang="fr-FR" baseline="30000" dirty="0" smtClean="0"/>
              <a:t>er</a:t>
            </a:r>
            <a:r>
              <a:rPr lang="fr-FR" dirty="0" smtClean="0"/>
              <a:t> janvier 2018.</a:t>
            </a:r>
          </a:p>
          <a:p>
            <a:pPr>
              <a:buNone/>
            </a:pP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188640"/>
            <a:ext cx="771525" cy="894969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2 Permanentes à l’Association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350224"/>
          </a:xfrm>
        </p:spPr>
        <p:txBody>
          <a:bodyPr>
            <a:normAutofit fontScale="85000" lnSpcReduction="20000"/>
          </a:bodyPr>
          <a:lstStyle/>
          <a:p>
            <a:r>
              <a:rPr lang="fr-FR" dirty="0" smtClean="0"/>
              <a:t>Emmanuelle </a:t>
            </a:r>
            <a:r>
              <a:rPr lang="fr-FR" dirty="0" err="1" smtClean="0"/>
              <a:t>Guilluy</a:t>
            </a:r>
            <a:endParaRPr lang="fr-FR" dirty="0" smtClean="0"/>
          </a:p>
          <a:p>
            <a:endParaRPr lang="fr-FR" dirty="0" smtClean="0"/>
          </a:p>
          <a:p>
            <a:pPr>
              <a:buNone/>
            </a:pPr>
            <a:r>
              <a:rPr lang="fr-FR" sz="2800" i="1" dirty="0" smtClean="0"/>
              <a:t>Responsable du Service Carrières</a:t>
            </a:r>
          </a:p>
          <a:p>
            <a:pPr>
              <a:buNone/>
            </a:pPr>
            <a:endParaRPr lang="fr-FR" sz="2800" i="1" dirty="0" smtClean="0"/>
          </a:p>
          <a:p>
            <a:pPr>
              <a:buNone/>
            </a:pPr>
            <a:r>
              <a:rPr lang="fr-FR" sz="2100" dirty="0" smtClean="0"/>
              <a:t>1998 : Diplômée de Rouen Business </a:t>
            </a:r>
            <a:r>
              <a:rPr lang="fr-FR" sz="2100" dirty="0" err="1" smtClean="0"/>
              <a:t>School</a:t>
            </a:r>
            <a:endParaRPr lang="fr-FR" sz="2100" dirty="0" smtClean="0"/>
          </a:p>
          <a:p>
            <a:pPr>
              <a:buNone/>
            </a:pPr>
            <a:endParaRPr lang="fr-FR" sz="2100" dirty="0" smtClean="0"/>
          </a:p>
          <a:p>
            <a:pPr>
              <a:buNone/>
            </a:pPr>
            <a:r>
              <a:rPr lang="fr-FR" sz="2100" dirty="0" smtClean="0"/>
              <a:t>1998-2007: </a:t>
            </a:r>
            <a:r>
              <a:rPr lang="fr-FR" sz="2100" b="1" dirty="0" smtClean="0"/>
              <a:t>DaimlerChrysler</a:t>
            </a:r>
          </a:p>
          <a:p>
            <a:pPr>
              <a:buNone/>
            </a:pPr>
            <a:r>
              <a:rPr lang="fr-FR" sz="2100" b="1" dirty="0" smtClean="0"/>
              <a:t>			</a:t>
            </a:r>
            <a:r>
              <a:rPr lang="fr-FR" sz="2100" dirty="0" smtClean="0"/>
              <a:t>- </a:t>
            </a:r>
            <a:r>
              <a:rPr lang="fr-FR" sz="2100" dirty="0" err="1" smtClean="0"/>
              <a:t>Credit</a:t>
            </a:r>
            <a:r>
              <a:rPr lang="fr-FR" sz="2100" dirty="0" smtClean="0"/>
              <a:t> </a:t>
            </a:r>
            <a:r>
              <a:rPr lang="fr-FR" sz="2100" dirty="0" err="1" smtClean="0"/>
              <a:t>Analyst</a:t>
            </a:r>
            <a:endParaRPr lang="fr-FR" sz="2100" dirty="0" smtClean="0"/>
          </a:p>
          <a:p>
            <a:pPr>
              <a:buNone/>
            </a:pPr>
            <a:r>
              <a:rPr lang="fr-FR" sz="2100" dirty="0" smtClean="0"/>
              <a:t>			- Conseiller de gestion</a:t>
            </a:r>
          </a:p>
          <a:p>
            <a:pPr>
              <a:buNone/>
            </a:pPr>
            <a:r>
              <a:rPr lang="fr-FR" sz="2100" dirty="0" smtClean="0"/>
              <a:t>			- Chef de Zone</a:t>
            </a:r>
          </a:p>
          <a:p>
            <a:pPr>
              <a:buNone/>
            </a:pPr>
            <a:r>
              <a:rPr lang="fr-FR" sz="2100" dirty="0" smtClean="0"/>
              <a:t>			- Responsable Marketing Jeep</a:t>
            </a:r>
          </a:p>
          <a:p>
            <a:pPr>
              <a:buNone/>
            </a:pPr>
            <a:endParaRPr lang="fr-FR" sz="2100" dirty="0" smtClean="0"/>
          </a:p>
          <a:p>
            <a:pPr>
              <a:buNone/>
            </a:pPr>
            <a:r>
              <a:rPr lang="fr-FR" sz="2100" dirty="0" smtClean="0"/>
              <a:t>2007- 2011 : </a:t>
            </a:r>
            <a:r>
              <a:rPr lang="fr-FR" sz="2100" b="1" dirty="0" smtClean="0"/>
              <a:t>Chambre de Commerce et d’Industrie Française du Japon </a:t>
            </a:r>
            <a:r>
              <a:rPr lang="fr-FR" sz="2100" dirty="0" smtClean="0"/>
              <a:t> 			Directeur Emploi Formation</a:t>
            </a:r>
          </a:p>
          <a:p>
            <a:pPr>
              <a:buNone/>
            </a:pPr>
            <a:endParaRPr lang="fr-FR" sz="2800" dirty="0" smtClean="0"/>
          </a:p>
          <a:p>
            <a:pPr>
              <a:buNone/>
            </a:pPr>
            <a:endParaRPr lang="fr-FR" sz="2800" dirty="0" smtClean="0"/>
          </a:p>
          <a:p>
            <a:pPr>
              <a:buNone/>
            </a:pPr>
            <a:endParaRPr lang="fr-FR" sz="2800" dirty="0" smtClean="0"/>
          </a:p>
          <a:p>
            <a:endParaRPr lang="fr-FR" dirty="0" smtClean="0"/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08304" y="1628800"/>
            <a:ext cx="1088132" cy="1088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188640"/>
            <a:ext cx="771525" cy="894969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2 Permanentes à l’Association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251520" y="1556792"/>
            <a:ext cx="8503920" cy="4572000"/>
          </a:xfrm>
        </p:spPr>
        <p:txBody>
          <a:bodyPr>
            <a:noAutofit/>
          </a:bodyPr>
          <a:lstStyle/>
          <a:p>
            <a:r>
              <a:rPr lang="fr-FR" dirty="0" err="1" smtClean="0"/>
              <a:t>Maëva</a:t>
            </a:r>
            <a:r>
              <a:rPr lang="fr-FR" dirty="0" smtClean="0"/>
              <a:t> Perez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i="1" dirty="0" smtClean="0"/>
          </a:p>
          <a:p>
            <a:pPr>
              <a:buNone/>
            </a:pPr>
            <a:r>
              <a:rPr lang="fr-FR" sz="2000" i="1" dirty="0" smtClean="0"/>
              <a:t>Responsable du Développement et de la Communication</a:t>
            </a:r>
          </a:p>
          <a:p>
            <a:pPr>
              <a:buNone/>
            </a:pPr>
            <a:endParaRPr lang="fr-FR" sz="2000" i="1" dirty="0" smtClean="0"/>
          </a:p>
          <a:p>
            <a:pPr>
              <a:buNone/>
            </a:pPr>
            <a:r>
              <a:rPr lang="fr-FR" sz="2000" dirty="0" smtClean="0"/>
              <a:t>2012 : Diplômée de l'</a:t>
            </a:r>
            <a:r>
              <a:rPr lang="fr-FR" sz="2000" b="1" dirty="0" smtClean="0"/>
              <a:t>ISG</a:t>
            </a:r>
            <a:r>
              <a:rPr lang="fr-FR" sz="2000" dirty="0" smtClean="0"/>
              <a:t> (CLE -Marketing).</a:t>
            </a:r>
          </a:p>
          <a:p>
            <a:pPr>
              <a:buNone/>
            </a:pPr>
            <a:r>
              <a:rPr lang="fr-FR" sz="2000" dirty="0" smtClean="0"/>
              <a:t>2011 - 2012 : </a:t>
            </a:r>
            <a:r>
              <a:rPr lang="fr-FR" sz="2000" b="1" dirty="0" err="1" smtClean="0"/>
              <a:t>Burson</a:t>
            </a:r>
            <a:r>
              <a:rPr lang="fr-FR" sz="2000" b="1" dirty="0" smtClean="0"/>
              <a:t>-</a:t>
            </a:r>
            <a:r>
              <a:rPr lang="fr-FR" sz="2000" b="1" dirty="0" err="1" smtClean="0"/>
              <a:t>Marsteller</a:t>
            </a:r>
            <a:r>
              <a:rPr lang="fr-FR" sz="2000" b="1" dirty="0" smtClean="0"/>
              <a:t> Paris </a:t>
            </a:r>
            <a:r>
              <a:rPr lang="fr-FR" sz="2000" dirty="0" smtClean="0"/>
              <a:t>-</a:t>
            </a:r>
            <a:r>
              <a:rPr lang="fr-FR" sz="2000" b="1" dirty="0" smtClean="0"/>
              <a:t> </a:t>
            </a:r>
            <a:r>
              <a:rPr lang="fr-FR" sz="2000" dirty="0" smtClean="0"/>
              <a:t>Assistante attachée de presse (Sony Mobile Communications).</a:t>
            </a:r>
          </a:p>
          <a:p>
            <a:pPr>
              <a:buNone/>
            </a:pPr>
            <a:r>
              <a:rPr lang="fr-FR" sz="2000" dirty="0" smtClean="0"/>
              <a:t> 2012- 2013 : </a:t>
            </a:r>
            <a:r>
              <a:rPr lang="fr-FR" sz="2000" b="1" dirty="0" smtClean="0"/>
              <a:t>Agence</a:t>
            </a:r>
            <a:r>
              <a:rPr lang="fr-FR" sz="2000" dirty="0" smtClean="0"/>
              <a:t> </a:t>
            </a:r>
            <a:r>
              <a:rPr lang="fr-FR" sz="2000" b="1" dirty="0" err="1" smtClean="0"/>
              <a:t>Dehais</a:t>
            </a:r>
            <a:r>
              <a:rPr lang="fr-FR" sz="2000" b="1" dirty="0" smtClean="0"/>
              <a:t> </a:t>
            </a:r>
            <a:r>
              <a:rPr lang="fr-FR" sz="2000" dirty="0" smtClean="0"/>
              <a:t>- Attachée de presse (Castorama, </a:t>
            </a:r>
            <a:r>
              <a:rPr lang="fr-FR" sz="2000" dirty="0" err="1" smtClean="0"/>
              <a:t>Brico</a:t>
            </a:r>
            <a:r>
              <a:rPr lang="fr-FR" sz="2000" dirty="0" smtClean="0"/>
              <a:t> Dépôt, la Fédération des Magasins de Bricolage et </a:t>
            </a:r>
            <a:r>
              <a:rPr lang="fr-FR" sz="2000" dirty="0" err="1" smtClean="0"/>
              <a:t>MyNoteDéco</a:t>
            </a:r>
            <a:r>
              <a:rPr lang="fr-FR" sz="2000" dirty="0" smtClean="0"/>
              <a:t>).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pic>
        <p:nvPicPr>
          <p:cNvPr id="5" name="Image 4" descr="PEREZ Maeva_MRS5918.jpg"/>
          <p:cNvPicPr>
            <a:picLocks noChangeAspect="1"/>
          </p:cNvPicPr>
          <p:nvPr/>
        </p:nvPicPr>
        <p:blipFill>
          <a:blip r:embed="rId3" cstate="print">
            <a:lum bright="36000" contrast="46000"/>
          </a:blip>
          <a:stretch>
            <a:fillRect/>
          </a:stretch>
        </p:blipFill>
        <p:spPr>
          <a:xfrm>
            <a:off x="7308304" y="1484784"/>
            <a:ext cx="1184162" cy="1481746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188640"/>
            <a:ext cx="771525" cy="894969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Pourquoi un réseau ?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251520" y="1556792"/>
            <a:ext cx="8503920" cy="4572000"/>
          </a:xfrm>
        </p:spPr>
        <p:txBody>
          <a:bodyPr>
            <a:noAutofit/>
          </a:bodyPr>
          <a:lstStyle/>
          <a:p>
            <a:r>
              <a:rPr lang="fr-FR" sz="3200" b="1" dirty="0" smtClean="0"/>
              <a:t>A</a:t>
            </a:r>
            <a:r>
              <a:rPr lang="fr-FR" sz="3200" dirty="0" smtClean="0"/>
              <a:t>mis</a:t>
            </a:r>
            <a:r>
              <a:rPr lang="fr-FR" dirty="0" smtClean="0"/>
              <a:t> :</a:t>
            </a:r>
          </a:p>
          <a:p>
            <a:endParaRPr lang="fr-FR" dirty="0" smtClean="0"/>
          </a:p>
          <a:p>
            <a:endParaRPr lang="fr-FR" sz="3200" b="1" dirty="0" smtClean="0"/>
          </a:p>
          <a:p>
            <a:r>
              <a:rPr lang="fr-FR" sz="3200" b="1" dirty="0" smtClean="0"/>
              <a:t>B</a:t>
            </a:r>
            <a:r>
              <a:rPr lang="fr-FR" sz="3200" dirty="0" smtClean="0"/>
              <a:t>usiness </a:t>
            </a:r>
            <a:r>
              <a:rPr lang="fr-FR" dirty="0" smtClean="0"/>
              <a:t>:</a:t>
            </a:r>
          </a:p>
          <a:p>
            <a:endParaRPr lang="fr-FR" dirty="0" smtClean="0"/>
          </a:p>
          <a:p>
            <a:endParaRPr lang="fr-FR" sz="3200" b="1" dirty="0" smtClean="0"/>
          </a:p>
          <a:p>
            <a:r>
              <a:rPr lang="fr-FR" sz="3200" b="1" dirty="0" smtClean="0"/>
              <a:t>C</a:t>
            </a:r>
            <a:r>
              <a:rPr lang="fr-FR" sz="3200" dirty="0" smtClean="0"/>
              <a:t>arrière</a:t>
            </a:r>
            <a:r>
              <a:rPr lang="fr-FR" dirty="0" smtClean="0"/>
              <a:t> :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graphicFrame>
        <p:nvGraphicFramePr>
          <p:cNvPr id="6" name="Diagramme 5">
            <a:hlinkClick r:id="" action="ppaction://noaction" highlightClick="1"/>
          </p:cNvPr>
          <p:cNvGraphicFramePr/>
          <p:nvPr/>
        </p:nvGraphicFramePr>
        <p:xfrm>
          <a:off x="755576" y="2132856"/>
          <a:ext cx="7704856" cy="8078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7" name="Diagramme 6"/>
          <p:cNvGraphicFramePr/>
          <p:nvPr/>
        </p:nvGraphicFramePr>
        <p:xfrm>
          <a:off x="899592" y="5517232"/>
          <a:ext cx="7416824" cy="8078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8" name="Diagramme 7"/>
          <p:cNvGraphicFramePr/>
          <p:nvPr/>
        </p:nvGraphicFramePr>
        <p:xfrm>
          <a:off x="971600" y="3717032"/>
          <a:ext cx="7080448" cy="8078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7812360" y="188640"/>
            <a:ext cx="971600" cy="9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188640"/>
            <a:ext cx="771525" cy="894969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Ils ont fait l’ISG !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251520" y="1556792"/>
            <a:ext cx="8503920" cy="4968552"/>
          </a:xfrm>
        </p:spPr>
        <p:txBody>
          <a:bodyPr>
            <a:noAutofit/>
          </a:bodyPr>
          <a:lstStyle/>
          <a:p>
            <a:pPr>
              <a:buFontTx/>
              <a:buChar char="-"/>
            </a:pPr>
            <a:r>
              <a:rPr lang="fr-FR" sz="2000" b="1" dirty="0" smtClean="0"/>
              <a:t>François </a:t>
            </a:r>
            <a:r>
              <a:rPr lang="fr-FR" sz="2000" b="1" dirty="0" err="1" smtClean="0"/>
              <a:t>Baroin</a:t>
            </a:r>
            <a:r>
              <a:rPr lang="fr-FR" sz="2000" b="1" dirty="0" smtClean="0"/>
              <a:t> </a:t>
            </a:r>
            <a:r>
              <a:rPr lang="fr-FR" sz="2000" dirty="0" smtClean="0"/>
              <a:t>(ISG 89 - Ancien ministre de l'Économie des Finances et de </a:t>
            </a:r>
            <a:r>
              <a:rPr lang="fr-FR" sz="2000" dirty="0" smtClean="0"/>
              <a:t>l'Industrie), </a:t>
            </a:r>
            <a:endParaRPr lang="fr-FR" sz="2000" dirty="0" smtClean="0"/>
          </a:p>
          <a:p>
            <a:pPr>
              <a:buFontTx/>
              <a:buChar char="-"/>
            </a:pPr>
            <a:r>
              <a:rPr lang="fr-FR" sz="2000" b="1" dirty="0" smtClean="0"/>
              <a:t>Alain Crozier </a:t>
            </a:r>
            <a:r>
              <a:rPr lang="fr-FR" sz="2000" dirty="0" smtClean="0"/>
              <a:t>(ISG 87 - Président Microsoft France, Vice Président Microsoft International), </a:t>
            </a:r>
            <a:endParaRPr lang="fr-FR" sz="2000" dirty="0" smtClean="0"/>
          </a:p>
          <a:p>
            <a:pPr>
              <a:buFontTx/>
              <a:buChar char="-"/>
            </a:pPr>
            <a:r>
              <a:rPr lang="fr-FR" sz="2000" b="1" dirty="0" smtClean="0"/>
              <a:t>Peggy </a:t>
            </a:r>
            <a:r>
              <a:rPr lang="fr-FR" sz="2000" b="1" dirty="0" err="1" smtClean="0"/>
              <a:t>Nahmany</a:t>
            </a:r>
            <a:r>
              <a:rPr lang="fr-FR" sz="2000" b="1" dirty="0" smtClean="0"/>
              <a:t> </a:t>
            </a:r>
            <a:r>
              <a:rPr lang="fr-FR" sz="2000" dirty="0" smtClean="0"/>
              <a:t>(ISG 92 – Vice Président, Directrice de la communication – Publicis)</a:t>
            </a:r>
            <a:endParaRPr lang="fr-FR" sz="2000" dirty="0" smtClean="0"/>
          </a:p>
          <a:p>
            <a:pPr>
              <a:buFontTx/>
              <a:buChar char="-"/>
            </a:pPr>
            <a:r>
              <a:rPr lang="fr-FR" sz="2000" b="1" dirty="0" smtClean="0"/>
              <a:t>Alexis </a:t>
            </a:r>
            <a:r>
              <a:rPr lang="fr-FR" sz="2000" b="1" dirty="0" err="1" smtClean="0"/>
              <a:t>Rateau</a:t>
            </a:r>
            <a:r>
              <a:rPr lang="fr-FR" sz="2000" b="1" dirty="0" smtClean="0"/>
              <a:t> </a:t>
            </a:r>
            <a:r>
              <a:rPr lang="fr-FR" sz="2000" dirty="0" smtClean="0"/>
              <a:t>(ISG 93 - Directeur Délégué du Pôle Développement Commercial d'NRJ Group), </a:t>
            </a:r>
          </a:p>
          <a:p>
            <a:pPr>
              <a:buFontTx/>
              <a:buChar char="-"/>
            </a:pPr>
            <a:r>
              <a:rPr lang="fr-FR" sz="2000" b="1" dirty="0" smtClean="0"/>
              <a:t>Paul </a:t>
            </a:r>
            <a:r>
              <a:rPr lang="fr-FR" sz="2000" b="1" dirty="0" err="1" smtClean="0"/>
              <a:t>Madjarian</a:t>
            </a:r>
            <a:r>
              <a:rPr lang="fr-FR" sz="2000" b="1" dirty="0" smtClean="0"/>
              <a:t> </a:t>
            </a:r>
            <a:r>
              <a:rPr lang="fr-FR" sz="2000" dirty="0" smtClean="0"/>
              <a:t>( ISG 2008 – Consultant en marché de taux – </a:t>
            </a:r>
            <a:r>
              <a:rPr lang="fr-FR" sz="2000" dirty="0" err="1" smtClean="0"/>
              <a:t>Orféor</a:t>
            </a:r>
            <a:r>
              <a:rPr lang="fr-FR" sz="2000" dirty="0" smtClean="0"/>
              <a:t>)</a:t>
            </a:r>
          </a:p>
          <a:p>
            <a:pPr>
              <a:buFontTx/>
              <a:buChar char="-"/>
            </a:pPr>
            <a:r>
              <a:rPr lang="fr-FR" sz="2000" b="1" dirty="0" smtClean="0"/>
              <a:t>Thomas </a:t>
            </a:r>
            <a:r>
              <a:rPr lang="fr-FR" sz="2000" b="1" dirty="0" err="1" smtClean="0"/>
              <a:t>Welsch</a:t>
            </a:r>
            <a:r>
              <a:rPr lang="fr-FR" sz="2000" b="1" dirty="0" smtClean="0"/>
              <a:t> </a:t>
            </a:r>
            <a:r>
              <a:rPr lang="fr-FR" sz="2000" dirty="0" smtClean="0"/>
              <a:t>(ISG 2011 – Trade Marketing Manager – Lagardère et Auteur du livre « Oubliez les méthodes de Papa »)</a:t>
            </a:r>
          </a:p>
          <a:p>
            <a:pPr>
              <a:buFontTx/>
              <a:buChar char="-"/>
            </a:pPr>
            <a:r>
              <a:rPr lang="fr-FR" sz="2000" b="1" dirty="0" smtClean="0"/>
              <a:t>Nicolas Lamoureux </a:t>
            </a:r>
            <a:r>
              <a:rPr lang="fr-FR" sz="2000" dirty="0" smtClean="0"/>
              <a:t>(ISG 2012- Merchandiseur – Boucheron)</a:t>
            </a:r>
            <a:endParaRPr lang="fr-FR" sz="2000" dirty="0" smtClean="0"/>
          </a:p>
          <a:p>
            <a:pPr>
              <a:buFontTx/>
              <a:buChar char="-"/>
            </a:pPr>
            <a:r>
              <a:rPr lang="fr-FR" sz="2000" b="1" dirty="0" smtClean="0"/>
              <a:t>Alexis </a:t>
            </a:r>
            <a:r>
              <a:rPr lang="fr-FR" sz="2000" b="1" dirty="0" err="1" smtClean="0"/>
              <a:t>Caradet</a:t>
            </a:r>
            <a:r>
              <a:rPr lang="fr-FR" sz="2000" b="1" dirty="0" smtClean="0"/>
              <a:t> </a:t>
            </a:r>
            <a:r>
              <a:rPr lang="fr-FR" sz="2000" dirty="0" smtClean="0"/>
              <a:t>(ISG 2014 – Président Portrait 2.0)</a:t>
            </a:r>
          </a:p>
          <a:p>
            <a:pPr>
              <a:buNone/>
            </a:pPr>
            <a:r>
              <a:rPr lang="fr-FR" sz="2000" dirty="0" smtClean="0"/>
              <a:t>				 </a:t>
            </a:r>
            <a:r>
              <a:rPr lang="fr-FR" sz="3200" dirty="0" smtClean="0"/>
              <a:t>Et bientôt vous !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188640"/>
            <a:ext cx="771525" cy="894969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ISG Alumni : Pour et Avec vous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251520" y="1484784"/>
            <a:ext cx="8503920" cy="4572000"/>
          </a:xfrm>
        </p:spPr>
        <p:txBody>
          <a:bodyPr>
            <a:noAutofit/>
          </a:bodyPr>
          <a:lstStyle/>
          <a:p>
            <a:r>
              <a:rPr lang="fr-FR" sz="2400" b="1" dirty="0" smtClean="0"/>
              <a:t>Informations Métier et Projet Professionnel : </a:t>
            </a:r>
          </a:p>
          <a:p>
            <a:pPr>
              <a:buNone/>
            </a:pPr>
            <a:r>
              <a:rPr lang="fr-FR" sz="2400" dirty="0" smtClean="0"/>
              <a:t>Vidéos, Cafés Métiers, Conférences et Ateliers, Groupes professionnels</a:t>
            </a:r>
          </a:p>
          <a:p>
            <a:r>
              <a:rPr lang="fr-FR" sz="2400" b="1" dirty="0" smtClean="0"/>
              <a:t>Service Carrière : </a:t>
            </a:r>
          </a:p>
          <a:p>
            <a:pPr>
              <a:buNone/>
            </a:pPr>
            <a:r>
              <a:rPr lang="fr-FR" sz="2400" dirty="0" smtClean="0"/>
              <a:t>Stages, emploi et accompagnement personnel</a:t>
            </a:r>
          </a:p>
          <a:p>
            <a:r>
              <a:rPr lang="fr-FR" sz="2400" b="1" dirty="0" smtClean="0"/>
              <a:t>Ouverture à l’International :</a:t>
            </a:r>
          </a:p>
          <a:p>
            <a:pPr>
              <a:buNone/>
            </a:pPr>
            <a:r>
              <a:rPr lang="fr-FR" sz="2400" dirty="0" smtClean="0"/>
              <a:t>Délégations et points de contact</a:t>
            </a:r>
          </a:p>
          <a:p>
            <a:r>
              <a:rPr lang="fr-FR" sz="2400" b="1" dirty="0" smtClean="0"/>
              <a:t>Outils à disposition :</a:t>
            </a:r>
          </a:p>
          <a:p>
            <a:pPr>
              <a:buNone/>
            </a:pPr>
            <a:r>
              <a:rPr lang="fr-FR" sz="2400" dirty="0" smtClean="0"/>
              <a:t>Annuaire en ligne et réseaux sociaux </a:t>
            </a:r>
            <a:endParaRPr lang="fr-FR" sz="2400" dirty="0" smtClean="0"/>
          </a:p>
          <a:p>
            <a:pPr>
              <a:buNone/>
            </a:pPr>
            <a:r>
              <a:rPr lang="fr-FR" sz="2400" dirty="0" smtClean="0"/>
              <a:t>		(</a:t>
            </a:r>
            <a:r>
              <a:rPr lang="fr-FR" sz="2400" dirty="0" smtClean="0"/>
              <a:t>Groupes officiel </a:t>
            </a:r>
            <a:r>
              <a:rPr lang="fr-FR" sz="2400" dirty="0" err="1" smtClean="0">
                <a:hlinkClick r:id="rId3"/>
              </a:rPr>
              <a:t>Linked</a:t>
            </a:r>
            <a:r>
              <a:rPr lang="fr-FR" sz="2400" dirty="0" smtClean="0">
                <a:hlinkClick r:id="rId3"/>
              </a:rPr>
              <a:t> in</a:t>
            </a:r>
            <a:r>
              <a:rPr lang="fr-FR" sz="2400" dirty="0" smtClean="0"/>
              <a:t>, </a:t>
            </a:r>
            <a:r>
              <a:rPr lang="fr-FR" sz="2400" dirty="0" err="1" smtClean="0">
                <a:hlinkClick r:id="rId4"/>
              </a:rPr>
              <a:t>Viadeo</a:t>
            </a:r>
            <a:r>
              <a:rPr lang="fr-FR" sz="2400" dirty="0" smtClean="0"/>
              <a:t>, </a:t>
            </a:r>
            <a:r>
              <a:rPr lang="fr-FR" sz="2400" dirty="0" err="1" smtClean="0">
                <a:hlinkClick r:id="rId5"/>
              </a:rPr>
              <a:t>Facebook</a:t>
            </a:r>
            <a:r>
              <a:rPr lang="fr-FR" sz="2400" dirty="0" smtClean="0"/>
              <a:t> )</a:t>
            </a:r>
            <a:endParaRPr lang="fr-FR" sz="2400" dirty="0" smtClean="0"/>
          </a:p>
          <a:p>
            <a:endParaRPr lang="fr-FR" dirty="0" smtClean="0"/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ivil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445</TotalTime>
  <Words>567</Words>
  <Application>Microsoft Office PowerPoint</Application>
  <PresentationFormat>Affichage à l'écran (4:3)</PresentationFormat>
  <Paragraphs>185</Paragraphs>
  <Slides>15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16" baseType="lpstr">
      <vt:lpstr>Civil</vt:lpstr>
      <vt:lpstr>Diapositive 1</vt:lpstr>
      <vt:lpstr>ISG Alumni, Késako ?</vt:lpstr>
      <vt:lpstr>ISG Alumni, Késako ?</vt:lpstr>
      <vt:lpstr>ISG Alumni : Vous y êtes !</vt:lpstr>
      <vt:lpstr>2 Permanentes à l’Association</vt:lpstr>
      <vt:lpstr>2 Permanentes à l’Association</vt:lpstr>
      <vt:lpstr>Pourquoi un réseau ?</vt:lpstr>
      <vt:lpstr>Ils ont fait l’ISG !</vt:lpstr>
      <vt:lpstr>ISG Alumni : Pour et Avec vous</vt:lpstr>
      <vt:lpstr>En pratique</vt:lpstr>
      <vt:lpstr>Je veux contacter un Ancien</vt:lpstr>
      <vt:lpstr>Je veux contacter un Ancien</vt:lpstr>
      <vt:lpstr>Attention</vt:lpstr>
      <vt:lpstr>A très vite !</vt:lpstr>
      <vt:lpstr>A très vite 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Alumini</dc:creator>
  <cp:lastModifiedBy>Florence</cp:lastModifiedBy>
  <cp:revision>75</cp:revision>
  <dcterms:created xsi:type="dcterms:W3CDTF">2014-01-27T14:12:29Z</dcterms:created>
  <dcterms:modified xsi:type="dcterms:W3CDTF">2014-04-23T15:35:13Z</dcterms:modified>
</cp:coreProperties>
</file>